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7" r:id="rId2"/>
    <p:sldId id="256" r:id="rId3"/>
    <p:sldId id="258" r:id="rId4"/>
    <p:sldId id="259" r:id="rId5"/>
    <p:sldId id="260" r:id="rId6"/>
    <p:sldId id="261" r:id="rId7"/>
    <p:sldId id="265" r:id="rId8"/>
    <p:sldId id="268" r:id="rId9"/>
    <p:sldId id="270" r:id="rId10"/>
    <p:sldId id="272" r:id="rId11"/>
    <p:sldId id="273" r:id="rId12"/>
    <p:sldId id="287" r:id="rId13"/>
    <p:sldId id="292" r:id="rId14"/>
    <p:sldId id="277" r:id="rId15"/>
    <p:sldId id="274" r:id="rId16"/>
    <p:sldId id="283" r:id="rId17"/>
    <p:sldId id="281" r:id="rId18"/>
    <p:sldId id="28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D22272D-2A1A-4B87-9982-6EA128D5BB63}">
          <p14:sldIdLst>
            <p14:sldId id="257"/>
            <p14:sldId id="256"/>
            <p14:sldId id="258"/>
            <p14:sldId id="259"/>
            <p14:sldId id="260"/>
            <p14:sldId id="261"/>
            <p14:sldId id="265"/>
            <p14:sldId id="268"/>
            <p14:sldId id="270"/>
            <p14:sldId id="272"/>
            <p14:sldId id="273"/>
            <p14:sldId id="287"/>
            <p14:sldId id="292"/>
            <p14:sldId id="277"/>
            <p14:sldId id="274"/>
            <p14:sldId id="283"/>
            <p14:sldId id="281"/>
            <p14:sldId id="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22">
          <p15:clr>
            <a:srgbClr val="A4A3A4"/>
          </p15:clr>
        </p15:guide>
        <p15:guide id="2" pos="3875">
          <p15:clr>
            <a:srgbClr val="A4A3A4"/>
          </p15:clr>
        </p15:guide>
        <p15:guide id="3" pos="654">
          <p15:clr>
            <a:srgbClr val="A4A3A4"/>
          </p15:clr>
        </p15:guide>
        <p15:guide id="4" pos="70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ADA"/>
    <a:srgbClr val="F9BE2D"/>
    <a:srgbClr val="102133"/>
    <a:srgbClr val="01AADA"/>
    <a:srgbClr val="BF9000"/>
    <a:srgbClr val="051427"/>
    <a:srgbClr val="0E3C50"/>
    <a:srgbClr val="13C1F4"/>
    <a:srgbClr val="FFC400"/>
    <a:srgbClr val="00C1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BF6178-C12D-40B6-BEC2-1B8E5EFC6C51}" v="84" dt="2024-08-22T12:51:26.0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81" autoAdjust="0"/>
    <p:restoredTop sz="96318" autoAdjust="0"/>
  </p:normalViewPr>
  <p:slideViewPr>
    <p:cSldViewPr snapToGrid="0" showGuides="1">
      <p:cViewPr varScale="1">
        <p:scale>
          <a:sx n="105" d="100"/>
          <a:sy n="105" d="100"/>
        </p:scale>
        <p:origin x="88" y="52"/>
      </p:cViewPr>
      <p:guideLst>
        <p:guide orient="horz" pos="2122"/>
        <p:guide pos="3875"/>
        <p:guide pos="654"/>
        <p:guide pos="708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C0E93-ECFE-432F-A2A1-5D2116F84920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18587-F881-4EBF-B9A8-AD3A1B66ED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" y="0"/>
            <a:ext cx="12192025" cy="6858014"/>
          </a:xfrm>
          <a:prstGeom prst="rect">
            <a:avLst/>
          </a:prstGeom>
        </p:spPr>
      </p:pic>
      <p:sp>
        <p:nvSpPr>
          <p:cNvPr id="7" name="椭圆 6"/>
          <p:cNvSpPr/>
          <p:nvPr userDrawn="1"/>
        </p:nvSpPr>
        <p:spPr>
          <a:xfrm>
            <a:off x="2308619" y="5378449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 userDrawn="1"/>
        </p:nvSpPr>
        <p:spPr>
          <a:xfrm>
            <a:off x="2067074" y="6702424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2257102" y="3751297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/>
        </p:nvSpPr>
        <p:spPr>
          <a:xfrm>
            <a:off x="1261211" y="4554363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2934622" y="3675336"/>
            <a:ext cx="46704" cy="4670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>
            <a:off x="9659264" y="515064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0750316" y="4516846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>
            <a:off x="10993267" y="561698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906057" y="594083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8910694" y="4736623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0606714" y="499920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858144" y="4585183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0.00047 L 3.125E-6 0.00023 C 0.00338 -0.00533 -0.04297 0.04398 0.00963 -0.01505 C 0.10091 -0.1294 0.43854 -0.64491 0.54713 -0.68334 L 0.64739 -0.32269 C 0.48346 -0.27685 0.32968 -0.17732 0.16588 -0.13148 C 0.01484 -0.3331 0.03372 -0.35857 -0.11719 -0.55996 " pathEditMode="relative" rAng="0" ptsTypes="AAAAAAA">
                                      <p:cBhvr>
                                        <p:cTn id="6" dur="2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10" y="-334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animMotion origin="layout" path="M 0.00039 -0.00092 L 0.00039 -0.00069 C 0.00312 -0.00602 -0.04271 0.04352 0.00989 -0.01551 C 0.10065 -0.12986 0.00273 -0.83264 0.11106 -0.87083 L 0.82252 -0.49004 C 0.77057 -0.28078 0.77708 -0.09213 0.72539 0.1176 C 0.72187 0.11135 -0.03829 -0.09375 -0.18907 -0.2956 " pathEditMode="relative" rAng="0" ptsTypes="AAAAAAA">
                                      <p:cBhvr>
                                        <p:cTn id="8" dur="2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628" y="-375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00026 -0.00023 L -0.00026 1.11111E-6 C 0.00247 -0.00556 -0.04362 0.04421 0.00911 -0.01482 C 0.1 -0.12917 -0.47591 -0.61505 -0.42747 -0.74445 C -0.1901 -0.61875 0.32201 -0.60394 0.55964 -0.47685 C 0.50729 -0.26783 0.26302 0.00787 0.21159 0.21898 C 0.20755 0.21204 -0.03893 -0.09329 -0.18971 -0.29445 " pathEditMode="relative" rAng="0" ptsTypes="AAAAAAA">
                                      <p:cBhvr>
                                        <p:cTn id="10" dur="2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84" y="-262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0.00013 -0.00093 L -0.00013 -0.00023 C 0.00352 -0.00579 -0.04284 0.04375 0.00963 -0.01528 C 0.10091 -0.12986 0.11367 -0.50741 0.22187 -0.5463 L 0.60573 -0.3007 C 0.47344 -0.11482 0.13802 0.24537 0.00573 0.43148 C -0.07565 0.20555 0.0444 -0.05556 -0.10625 -0.25602 " pathEditMode="relative" rAng="0" ptsTypes="AAAAAAA">
                                      <p:cBhvr>
                                        <p:cTn id="12" dur="2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87" y="-564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0023 L 0.00039 0.00023 C 0.00351 -0.00532 -0.04271 0.04421 0.00989 -0.01504 C 0.10104 -0.12916 0.4388 -0.64444 0.54726 -0.68333 L 0.66094 -0.24838 L 0.26406 0.30926 L -0.18906 -0.29467 " pathEditMode="relative" rAng="0" ptsTypes="AAAAAAA">
                                      <p:cBhvr>
                                        <p:cTn id="14" dur="2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55" y="-1868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animMotion origin="layout" path="M -0.0043 -0.0081 L -0.0043 -0.00787 L -0.24479 -0.64514 L -0.79232 -0.425 L -0.66992 0.34745 L -0.33164 -0.33403 L -0.01263 -0.19005 L 0.12774 0.35185 L 0.20638 0.17616 " pathEditMode="relative" rAng="0" ptsTypes="AAAAAAAAA">
                                      <p:cBhvr>
                                        <p:cTn id="16" dur="2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67" y="-1386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007 L -0.00026 -0.00046 L -0.24062 -0.63704 L -0.78789 -0.41783 C -0.78164 -0.18056 -0.77539 0.05625 -0.76901 0.29329 L -0.39388 -0.47014 L -0.00833 -0.18195 L -0.08815 0.45092 C -0.06184 0.39236 0.09271 0.09861 0.11914 0.03958 " pathEditMode="relative" rAng="0" ptsTypes="AAAAAAAAA">
                                      <p:cBhvr>
                                        <p:cTn id="18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411" y="-923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13 -0.0007 L -0.00013 -0.00047 L -0.46485 -0.71112 L -0.9056 -0.62107 L -0.87279 0.27893 L -0.32722 -0.32663 L 0.09244 -0.46343 C 0.10573 -0.18959 -0.01237 -0.08172 -0.1168 0.28402 C -0.09076 0.22476 0.07382 0.24074 0.10039 0.18194 " pathEditMode="relative" rAng="0" ptsTypes="AAAAAAAAA">
                                      <p:cBhvr>
                                        <p:cTn id="20" dur="2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247" y="-2129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47 L -0.00013 -0.00023 L -0.26367 -0.75949 L -0.81185 -0.17871 L -0.65429 0.23287 L -0.35494 -0.39514 L -0.00859 -0.18287 C 0.02995 -0.37107 0.07227 -0.5706 0.11081 -0.7588 C 0.13685 -0.81597 0.13555 0.29004 0.16146 0.23148 " pathEditMode="relative" rAng="0" ptsTypes="AAAAAAAAA">
                                      <p:cBhvr>
                                        <p:cTn id="22" dur="2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513" y="-2634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00429 -0.0081 L -0.00429 -0.00787 L -0.24479 -0.64514 L -0.79232 -0.425 L -0.66992 0.34746 L -0.33164 -0.33402 L -0.01263 -0.19004 L 0.12774 0.35185 L 0.20638 0.17616 " pathEditMode="relative" rAng="0" ptsTypes="AAAAAAAAA">
                                      <p:cBhvr>
                                        <p:cTn id="24" dur="2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67" y="-1386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1.11111E-6 L -0.00013 0.00023 L -0.24063 -0.63704 L -0.7879 -0.41736 L -0.66537 0.35555 L -0.32722 -0.32616 L -0.00834 -0.18195 L -0.13217 0.1331 C -0.10612 0.075 0.10013 -0.15556 0.1263 -0.21412 " pathEditMode="relative" rAng="0" ptsTypes="AAAAAAAAA">
                                      <p:cBhvr>
                                        <p:cTn id="26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73" y="-1407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animMotion origin="layout" path="M 3.125E-6 -2.22222E-6 L 3.125E-6 0.00023 L -0.24076 -0.63703 L -0.78802 -0.41713 L -0.6655 0.35556 L -0.32748 -0.32592 L -0.00834 -0.18194 L 0.1319 0.35996 C 0.15807 0.30139 0.125 -0.50648 0.15117 -0.56504 " pathEditMode="relative" rAng="0" ptsTypes="AAAAAAAAA">
                                      <p:cBhvr>
                                        <p:cTn id="28" dur="2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849" y="-13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4FDB-C6FF-406D-BC05-F58595628431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3D12F-B86C-42C1-8B1A-53D8A9AC42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4FDB-C6FF-406D-BC05-F58595628431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3D12F-B86C-42C1-8B1A-53D8A9AC42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4FDB-C6FF-406D-BC05-F58595628431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3D12F-B86C-42C1-8B1A-53D8A9AC42E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" y="0"/>
            <a:ext cx="12192025" cy="68580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4FDB-C6FF-406D-BC05-F58595628431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3D12F-B86C-42C1-8B1A-53D8A9AC42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4FDB-C6FF-406D-BC05-F58595628431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3D12F-B86C-42C1-8B1A-53D8A9AC42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4FDB-C6FF-406D-BC05-F58595628431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3D12F-B86C-42C1-8B1A-53D8A9AC42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4FDB-C6FF-406D-BC05-F58595628431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3D12F-B86C-42C1-8B1A-53D8A9AC42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4FDB-C6FF-406D-BC05-F58595628431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3D12F-B86C-42C1-8B1A-53D8A9AC42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4FDB-C6FF-406D-BC05-F58595628431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3D12F-B86C-42C1-8B1A-53D8A9AC42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4FDB-C6FF-406D-BC05-F58595628431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3D12F-B86C-42C1-8B1A-53D8A9AC42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334FDB-C6FF-406D-BC05-F58595628431}" type="datetimeFigureOut">
              <a:rPr lang="zh-CN" altLang="en-US" smtClean="0"/>
              <a:t>2024/8/22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3D12F-B86C-42C1-8B1A-53D8A9AC42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6724d518104e4d38f27b6ab6a3b7e558.mp4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5715001" y="4951413"/>
            <a:ext cx="739775" cy="1274763"/>
            <a:chOff x="5715001" y="3308350"/>
            <a:chExt cx="739775" cy="1274763"/>
          </a:xfrm>
        </p:grpSpPr>
        <p:sp>
          <p:nvSpPr>
            <p:cNvPr id="7" name="Freeform 5"/>
            <p:cNvSpPr/>
            <p:nvPr/>
          </p:nvSpPr>
          <p:spPr bwMode="auto">
            <a:xfrm>
              <a:off x="5715001" y="3511550"/>
              <a:ext cx="739775" cy="1071563"/>
            </a:xfrm>
            <a:custGeom>
              <a:avLst/>
              <a:gdLst>
                <a:gd name="T0" fmla="*/ 151 w 196"/>
                <a:gd name="T1" fmla="*/ 209 h 285"/>
                <a:gd name="T2" fmla="*/ 147 w 196"/>
                <a:gd name="T3" fmla="*/ 208 h 285"/>
                <a:gd name="T4" fmla="*/ 138 w 196"/>
                <a:gd name="T5" fmla="*/ 191 h 285"/>
                <a:gd name="T6" fmla="*/ 100 w 196"/>
                <a:gd name="T7" fmla="*/ 285 h 285"/>
                <a:gd name="T8" fmla="*/ 42 w 196"/>
                <a:gd name="T9" fmla="*/ 108 h 285"/>
                <a:gd name="T10" fmla="*/ 25 w 196"/>
                <a:gd name="T11" fmla="*/ 143 h 285"/>
                <a:gd name="T12" fmla="*/ 21 w 196"/>
                <a:gd name="T13" fmla="*/ 143 h 285"/>
                <a:gd name="T14" fmla="*/ 13 w 196"/>
                <a:gd name="T15" fmla="*/ 0 h 285"/>
                <a:gd name="T16" fmla="*/ 187 w 196"/>
                <a:gd name="T17" fmla="*/ 0 h 285"/>
                <a:gd name="T18" fmla="*/ 189 w 196"/>
                <a:gd name="T19" fmla="*/ 93 h 285"/>
                <a:gd name="T20" fmla="*/ 184 w 196"/>
                <a:gd name="T21" fmla="*/ 94 h 285"/>
                <a:gd name="T22" fmla="*/ 154 w 196"/>
                <a:gd name="T23" fmla="*/ 60 h 285"/>
                <a:gd name="T24" fmla="*/ 151 w 196"/>
                <a:gd name="T25" fmla="*/ 209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6" h="285">
                  <a:moveTo>
                    <a:pt x="151" y="209"/>
                  </a:moveTo>
                  <a:cubicBezTo>
                    <a:pt x="150" y="214"/>
                    <a:pt x="148" y="214"/>
                    <a:pt x="147" y="208"/>
                  </a:cubicBezTo>
                  <a:cubicBezTo>
                    <a:pt x="143" y="197"/>
                    <a:pt x="138" y="191"/>
                    <a:pt x="138" y="191"/>
                  </a:cubicBezTo>
                  <a:cubicBezTo>
                    <a:pt x="137" y="233"/>
                    <a:pt x="123" y="268"/>
                    <a:pt x="100" y="285"/>
                  </a:cubicBezTo>
                  <a:cubicBezTo>
                    <a:pt x="17" y="216"/>
                    <a:pt x="42" y="108"/>
                    <a:pt x="42" y="108"/>
                  </a:cubicBezTo>
                  <a:cubicBezTo>
                    <a:pt x="29" y="117"/>
                    <a:pt x="25" y="132"/>
                    <a:pt x="25" y="143"/>
                  </a:cubicBezTo>
                  <a:cubicBezTo>
                    <a:pt x="24" y="149"/>
                    <a:pt x="23" y="149"/>
                    <a:pt x="21" y="143"/>
                  </a:cubicBezTo>
                  <a:cubicBezTo>
                    <a:pt x="0" y="63"/>
                    <a:pt x="13" y="0"/>
                    <a:pt x="1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7" y="0"/>
                    <a:pt x="196" y="39"/>
                    <a:pt x="189" y="93"/>
                  </a:cubicBezTo>
                  <a:cubicBezTo>
                    <a:pt x="188" y="99"/>
                    <a:pt x="186" y="99"/>
                    <a:pt x="184" y="94"/>
                  </a:cubicBezTo>
                  <a:cubicBezTo>
                    <a:pt x="173" y="63"/>
                    <a:pt x="154" y="60"/>
                    <a:pt x="154" y="60"/>
                  </a:cubicBezTo>
                  <a:cubicBezTo>
                    <a:pt x="171" y="120"/>
                    <a:pt x="158" y="184"/>
                    <a:pt x="151" y="209"/>
                  </a:cubicBezTo>
                  <a:close/>
                </a:path>
              </a:pathLst>
            </a:custGeom>
            <a:solidFill>
              <a:srgbClr val="FF97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5775326" y="3308350"/>
              <a:ext cx="619125" cy="1071563"/>
            </a:xfrm>
            <a:custGeom>
              <a:avLst/>
              <a:gdLst>
                <a:gd name="T0" fmla="*/ 127 w 164"/>
                <a:gd name="T1" fmla="*/ 209 h 285"/>
                <a:gd name="T2" fmla="*/ 123 w 164"/>
                <a:gd name="T3" fmla="*/ 208 h 285"/>
                <a:gd name="T4" fmla="*/ 116 w 164"/>
                <a:gd name="T5" fmla="*/ 191 h 285"/>
                <a:gd name="T6" fmla="*/ 84 w 164"/>
                <a:gd name="T7" fmla="*/ 285 h 285"/>
                <a:gd name="T8" fmla="*/ 35 w 164"/>
                <a:gd name="T9" fmla="*/ 108 h 285"/>
                <a:gd name="T10" fmla="*/ 21 w 164"/>
                <a:gd name="T11" fmla="*/ 143 h 285"/>
                <a:gd name="T12" fmla="*/ 18 w 164"/>
                <a:gd name="T13" fmla="*/ 143 h 285"/>
                <a:gd name="T14" fmla="*/ 11 w 164"/>
                <a:gd name="T15" fmla="*/ 0 h 285"/>
                <a:gd name="T16" fmla="*/ 158 w 164"/>
                <a:gd name="T17" fmla="*/ 0 h 285"/>
                <a:gd name="T18" fmla="*/ 159 w 164"/>
                <a:gd name="T19" fmla="*/ 93 h 285"/>
                <a:gd name="T20" fmla="*/ 155 w 164"/>
                <a:gd name="T21" fmla="*/ 94 h 285"/>
                <a:gd name="T22" fmla="*/ 129 w 164"/>
                <a:gd name="T23" fmla="*/ 60 h 285"/>
                <a:gd name="T24" fmla="*/ 127 w 164"/>
                <a:gd name="T25" fmla="*/ 209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" h="285">
                  <a:moveTo>
                    <a:pt x="127" y="209"/>
                  </a:moveTo>
                  <a:cubicBezTo>
                    <a:pt x="126" y="214"/>
                    <a:pt x="124" y="214"/>
                    <a:pt x="123" y="208"/>
                  </a:cubicBezTo>
                  <a:cubicBezTo>
                    <a:pt x="120" y="197"/>
                    <a:pt x="116" y="191"/>
                    <a:pt x="116" y="191"/>
                  </a:cubicBezTo>
                  <a:cubicBezTo>
                    <a:pt x="115" y="233"/>
                    <a:pt x="103" y="268"/>
                    <a:pt x="84" y="285"/>
                  </a:cubicBezTo>
                  <a:cubicBezTo>
                    <a:pt x="14" y="216"/>
                    <a:pt x="35" y="108"/>
                    <a:pt x="35" y="108"/>
                  </a:cubicBezTo>
                  <a:cubicBezTo>
                    <a:pt x="25" y="117"/>
                    <a:pt x="21" y="132"/>
                    <a:pt x="21" y="143"/>
                  </a:cubicBezTo>
                  <a:cubicBezTo>
                    <a:pt x="20" y="149"/>
                    <a:pt x="19" y="149"/>
                    <a:pt x="18" y="143"/>
                  </a:cubicBezTo>
                  <a:cubicBezTo>
                    <a:pt x="0" y="63"/>
                    <a:pt x="11" y="0"/>
                    <a:pt x="11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58" y="0"/>
                    <a:pt x="164" y="39"/>
                    <a:pt x="159" y="93"/>
                  </a:cubicBezTo>
                  <a:cubicBezTo>
                    <a:pt x="158" y="99"/>
                    <a:pt x="157" y="99"/>
                    <a:pt x="155" y="94"/>
                  </a:cubicBezTo>
                  <a:cubicBezTo>
                    <a:pt x="146" y="63"/>
                    <a:pt x="129" y="60"/>
                    <a:pt x="129" y="60"/>
                  </a:cubicBezTo>
                  <a:cubicBezTo>
                    <a:pt x="144" y="120"/>
                    <a:pt x="133" y="184"/>
                    <a:pt x="127" y="209"/>
                  </a:cubicBezTo>
                  <a:close/>
                </a:path>
              </a:pathLst>
            </a:custGeom>
            <a:solidFill>
              <a:srgbClr val="FFC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" name="Freeform 7"/>
          <p:cNvSpPr/>
          <p:nvPr/>
        </p:nvSpPr>
        <p:spPr bwMode="auto">
          <a:xfrm>
            <a:off x="4978401" y="4379913"/>
            <a:ext cx="785813" cy="1379538"/>
          </a:xfrm>
          <a:custGeom>
            <a:avLst/>
            <a:gdLst>
              <a:gd name="T0" fmla="*/ 172 w 208"/>
              <a:gd name="T1" fmla="*/ 0 h 367"/>
              <a:gd name="T2" fmla="*/ 132 w 208"/>
              <a:gd name="T3" fmla="*/ 367 h 367"/>
              <a:gd name="T4" fmla="*/ 208 w 208"/>
              <a:gd name="T5" fmla="*/ 206 h 367"/>
              <a:gd name="T6" fmla="*/ 172 w 208"/>
              <a:gd name="T7" fmla="*/ 0 h 3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8" h="367">
                <a:moveTo>
                  <a:pt x="172" y="0"/>
                </a:moveTo>
                <a:cubicBezTo>
                  <a:pt x="172" y="0"/>
                  <a:pt x="0" y="124"/>
                  <a:pt x="132" y="367"/>
                </a:cubicBezTo>
                <a:cubicBezTo>
                  <a:pt x="208" y="206"/>
                  <a:pt x="208" y="206"/>
                  <a:pt x="208" y="206"/>
                </a:cubicBezTo>
                <a:lnTo>
                  <a:pt x="172" y="0"/>
                </a:lnTo>
                <a:close/>
              </a:path>
            </a:pathLst>
          </a:custGeom>
          <a:solidFill>
            <a:srgbClr val="02BB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8"/>
          <p:cNvSpPr/>
          <p:nvPr/>
        </p:nvSpPr>
        <p:spPr bwMode="auto">
          <a:xfrm>
            <a:off x="6421438" y="4379913"/>
            <a:ext cx="788988" cy="1379538"/>
          </a:xfrm>
          <a:custGeom>
            <a:avLst/>
            <a:gdLst>
              <a:gd name="T0" fmla="*/ 37 w 209"/>
              <a:gd name="T1" fmla="*/ 0 h 367"/>
              <a:gd name="T2" fmla="*/ 77 w 209"/>
              <a:gd name="T3" fmla="*/ 367 h 367"/>
              <a:gd name="T4" fmla="*/ 0 w 209"/>
              <a:gd name="T5" fmla="*/ 206 h 367"/>
              <a:gd name="T6" fmla="*/ 37 w 209"/>
              <a:gd name="T7" fmla="*/ 0 h 3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9" h="367">
                <a:moveTo>
                  <a:pt x="37" y="0"/>
                </a:moveTo>
                <a:cubicBezTo>
                  <a:pt x="37" y="0"/>
                  <a:pt x="209" y="124"/>
                  <a:pt x="77" y="367"/>
                </a:cubicBezTo>
                <a:cubicBezTo>
                  <a:pt x="0" y="206"/>
                  <a:pt x="0" y="206"/>
                  <a:pt x="0" y="206"/>
                </a:cubicBezTo>
                <a:lnTo>
                  <a:pt x="37" y="0"/>
                </a:lnTo>
                <a:close/>
              </a:path>
            </a:pathLst>
          </a:custGeom>
          <a:solidFill>
            <a:srgbClr val="02BB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9"/>
          <p:cNvSpPr/>
          <p:nvPr/>
        </p:nvSpPr>
        <p:spPr bwMode="auto">
          <a:xfrm>
            <a:off x="5318126" y="2960688"/>
            <a:ext cx="1552575" cy="2193925"/>
          </a:xfrm>
          <a:custGeom>
            <a:avLst/>
            <a:gdLst>
              <a:gd name="T0" fmla="*/ 118 w 411"/>
              <a:gd name="T1" fmla="*/ 583 h 583"/>
              <a:gd name="T2" fmla="*/ 205 w 411"/>
              <a:gd name="T3" fmla="*/ 583 h 583"/>
              <a:gd name="T4" fmla="*/ 292 w 411"/>
              <a:gd name="T5" fmla="*/ 583 h 583"/>
              <a:gd name="T6" fmla="*/ 205 w 411"/>
              <a:gd name="T7" fmla="*/ 0 h 583"/>
              <a:gd name="T8" fmla="*/ 118 w 411"/>
              <a:gd name="T9" fmla="*/ 583 h 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" h="583">
                <a:moveTo>
                  <a:pt x="118" y="583"/>
                </a:moveTo>
                <a:cubicBezTo>
                  <a:pt x="205" y="583"/>
                  <a:pt x="205" y="583"/>
                  <a:pt x="205" y="583"/>
                </a:cubicBezTo>
                <a:cubicBezTo>
                  <a:pt x="292" y="583"/>
                  <a:pt x="292" y="583"/>
                  <a:pt x="292" y="583"/>
                </a:cubicBezTo>
                <a:cubicBezTo>
                  <a:pt x="411" y="211"/>
                  <a:pt x="205" y="0"/>
                  <a:pt x="205" y="0"/>
                </a:cubicBezTo>
                <a:cubicBezTo>
                  <a:pt x="205" y="0"/>
                  <a:pt x="0" y="211"/>
                  <a:pt x="118" y="583"/>
                </a:cubicBezTo>
                <a:close/>
              </a:path>
            </a:pathLst>
          </a:custGeom>
          <a:solidFill>
            <a:srgbClr val="00C6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10"/>
          <p:cNvSpPr/>
          <p:nvPr/>
        </p:nvSpPr>
        <p:spPr bwMode="auto">
          <a:xfrm>
            <a:off x="5824538" y="2960688"/>
            <a:ext cx="539750" cy="420688"/>
          </a:xfrm>
          <a:custGeom>
            <a:avLst/>
            <a:gdLst>
              <a:gd name="T0" fmla="*/ 71 w 143"/>
              <a:gd name="T1" fmla="*/ 0 h 112"/>
              <a:gd name="T2" fmla="*/ 0 w 143"/>
              <a:gd name="T3" fmla="*/ 112 h 112"/>
              <a:gd name="T4" fmla="*/ 143 w 143"/>
              <a:gd name="T5" fmla="*/ 112 h 112"/>
              <a:gd name="T6" fmla="*/ 71 w 143"/>
              <a:gd name="T7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3" h="112">
                <a:moveTo>
                  <a:pt x="71" y="0"/>
                </a:moveTo>
                <a:cubicBezTo>
                  <a:pt x="71" y="0"/>
                  <a:pt x="34" y="38"/>
                  <a:pt x="0" y="112"/>
                </a:cubicBezTo>
                <a:cubicBezTo>
                  <a:pt x="143" y="112"/>
                  <a:pt x="143" y="112"/>
                  <a:pt x="143" y="112"/>
                </a:cubicBezTo>
                <a:cubicBezTo>
                  <a:pt x="109" y="38"/>
                  <a:pt x="71" y="0"/>
                  <a:pt x="71" y="0"/>
                </a:cubicBezTo>
                <a:close/>
              </a:path>
            </a:pathLst>
          </a:custGeom>
          <a:solidFill>
            <a:srgbClr val="02BB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5865813" y="3471863"/>
            <a:ext cx="457200" cy="458788"/>
            <a:chOff x="5865813" y="1828800"/>
            <a:chExt cx="457200" cy="458788"/>
          </a:xfrm>
        </p:grpSpPr>
        <p:sp>
          <p:nvSpPr>
            <p:cNvPr id="13" name="Oval 11"/>
            <p:cNvSpPr>
              <a:spLocks noChangeArrowheads="1"/>
            </p:cNvSpPr>
            <p:nvPr/>
          </p:nvSpPr>
          <p:spPr bwMode="auto">
            <a:xfrm>
              <a:off x="5865813" y="1828800"/>
              <a:ext cx="457200" cy="458788"/>
            </a:xfrm>
            <a:prstGeom prst="ellipse">
              <a:avLst/>
            </a:prstGeom>
            <a:solidFill>
              <a:srgbClr val="017E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5915026" y="1881188"/>
              <a:ext cx="358775" cy="3587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6019801" y="3998913"/>
            <a:ext cx="147638" cy="15081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14"/>
          <p:cNvSpPr/>
          <p:nvPr/>
        </p:nvSpPr>
        <p:spPr bwMode="auto">
          <a:xfrm>
            <a:off x="5668963" y="4767263"/>
            <a:ext cx="850900" cy="96838"/>
          </a:xfrm>
          <a:custGeom>
            <a:avLst/>
            <a:gdLst>
              <a:gd name="T0" fmla="*/ 5 w 225"/>
              <a:gd name="T1" fmla="*/ 26 h 26"/>
              <a:gd name="T2" fmla="*/ 220 w 225"/>
              <a:gd name="T3" fmla="*/ 26 h 26"/>
              <a:gd name="T4" fmla="*/ 225 w 225"/>
              <a:gd name="T5" fmla="*/ 0 h 26"/>
              <a:gd name="T6" fmla="*/ 0 w 225"/>
              <a:gd name="T7" fmla="*/ 0 h 26"/>
              <a:gd name="T8" fmla="*/ 5 w 225"/>
              <a:gd name="T9" fmla="*/ 2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5" h="26">
                <a:moveTo>
                  <a:pt x="5" y="26"/>
                </a:moveTo>
                <a:cubicBezTo>
                  <a:pt x="220" y="26"/>
                  <a:pt x="220" y="26"/>
                  <a:pt x="220" y="26"/>
                </a:cubicBezTo>
                <a:cubicBezTo>
                  <a:pt x="222" y="18"/>
                  <a:pt x="224" y="9"/>
                  <a:pt x="225" y="0"/>
                </a:cubicBezTo>
                <a:cubicBezTo>
                  <a:pt x="0" y="0"/>
                  <a:pt x="0" y="0"/>
                  <a:pt x="0" y="0"/>
                </a:cubicBezTo>
                <a:cubicBezTo>
                  <a:pt x="1" y="9"/>
                  <a:pt x="3" y="18"/>
                  <a:pt x="5" y="26"/>
                </a:cubicBezTo>
                <a:close/>
              </a:path>
            </a:pathLst>
          </a:custGeom>
          <a:solidFill>
            <a:srgbClr val="02BB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5"/>
          <p:cNvSpPr/>
          <p:nvPr/>
        </p:nvSpPr>
        <p:spPr bwMode="auto">
          <a:xfrm>
            <a:off x="5710238" y="4970463"/>
            <a:ext cx="763588" cy="101600"/>
          </a:xfrm>
          <a:custGeom>
            <a:avLst/>
            <a:gdLst>
              <a:gd name="T0" fmla="*/ 8 w 202"/>
              <a:gd name="T1" fmla="*/ 27 h 27"/>
              <a:gd name="T2" fmla="*/ 195 w 202"/>
              <a:gd name="T3" fmla="*/ 27 h 27"/>
              <a:gd name="T4" fmla="*/ 202 w 202"/>
              <a:gd name="T5" fmla="*/ 0 h 27"/>
              <a:gd name="T6" fmla="*/ 0 w 202"/>
              <a:gd name="T7" fmla="*/ 0 h 27"/>
              <a:gd name="T8" fmla="*/ 8 w 202"/>
              <a:gd name="T9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2" h="27">
                <a:moveTo>
                  <a:pt x="8" y="27"/>
                </a:moveTo>
                <a:cubicBezTo>
                  <a:pt x="195" y="27"/>
                  <a:pt x="195" y="27"/>
                  <a:pt x="195" y="27"/>
                </a:cubicBezTo>
                <a:cubicBezTo>
                  <a:pt x="198" y="18"/>
                  <a:pt x="200" y="9"/>
                  <a:pt x="202" y="0"/>
                </a:cubicBezTo>
                <a:cubicBezTo>
                  <a:pt x="0" y="0"/>
                  <a:pt x="0" y="0"/>
                  <a:pt x="0" y="0"/>
                </a:cubicBezTo>
                <a:cubicBezTo>
                  <a:pt x="3" y="9"/>
                  <a:pt x="5" y="18"/>
                  <a:pt x="8" y="27"/>
                </a:cubicBezTo>
                <a:close/>
              </a:path>
            </a:pathLst>
          </a:custGeom>
          <a:solidFill>
            <a:srgbClr val="02BB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6"/>
          <p:cNvSpPr/>
          <p:nvPr/>
        </p:nvSpPr>
        <p:spPr bwMode="auto">
          <a:xfrm>
            <a:off x="6049963" y="4337051"/>
            <a:ext cx="87313" cy="1468438"/>
          </a:xfrm>
          <a:custGeom>
            <a:avLst/>
            <a:gdLst>
              <a:gd name="T0" fmla="*/ 11 w 23"/>
              <a:gd name="T1" fmla="*/ 390 h 390"/>
              <a:gd name="T2" fmla="*/ 0 w 23"/>
              <a:gd name="T3" fmla="*/ 378 h 390"/>
              <a:gd name="T4" fmla="*/ 0 w 23"/>
              <a:gd name="T5" fmla="*/ 11 h 390"/>
              <a:gd name="T6" fmla="*/ 11 w 23"/>
              <a:gd name="T7" fmla="*/ 0 h 390"/>
              <a:gd name="T8" fmla="*/ 23 w 23"/>
              <a:gd name="T9" fmla="*/ 11 h 390"/>
              <a:gd name="T10" fmla="*/ 23 w 23"/>
              <a:gd name="T11" fmla="*/ 378 h 390"/>
              <a:gd name="T12" fmla="*/ 11 w 23"/>
              <a:gd name="T13" fmla="*/ 39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" h="390">
                <a:moveTo>
                  <a:pt x="11" y="390"/>
                </a:moveTo>
                <a:cubicBezTo>
                  <a:pt x="5" y="390"/>
                  <a:pt x="0" y="384"/>
                  <a:pt x="0" y="37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18" y="0"/>
                  <a:pt x="23" y="5"/>
                  <a:pt x="23" y="11"/>
                </a:cubicBezTo>
                <a:cubicBezTo>
                  <a:pt x="23" y="378"/>
                  <a:pt x="23" y="378"/>
                  <a:pt x="23" y="378"/>
                </a:cubicBezTo>
                <a:cubicBezTo>
                  <a:pt x="23" y="384"/>
                  <a:pt x="18" y="390"/>
                  <a:pt x="11" y="390"/>
                </a:cubicBezTo>
                <a:close/>
              </a:path>
            </a:pathLst>
          </a:custGeom>
          <a:solidFill>
            <a:srgbClr val="017E4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4979987" y="2960688"/>
            <a:ext cx="2232025" cy="3265488"/>
            <a:chOff x="8153401" y="1317625"/>
            <a:chExt cx="2232025" cy="3265488"/>
          </a:xfrm>
        </p:grpSpPr>
        <p:grpSp>
          <p:nvGrpSpPr>
            <p:cNvPr id="22" name="组合 21"/>
            <p:cNvGrpSpPr/>
            <p:nvPr/>
          </p:nvGrpSpPr>
          <p:grpSpPr>
            <a:xfrm>
              <a:off x="8890001" y="3308350"/>
              <a:ext cx="739775" cy="1274763"/>
              <a:chOff x="5715001" y="3308350"/>
              <a:chExt cx="739775" cy="1274763"/>
            </a:xfrm>
          </p:grpSpPr>
          <p:sp>
            <p:nvSpPr>
              <p:cNvPr id="23" name="Freeform 5"/>
              <p:cNvSpPr/>
              <p:nvPr/>
            </p:nvSpPr>
            <p:spPr bwMode="auto">
              <a:xfrm>
                <a:off x="5715001" y="3511550"/>
                <a:ext cx="739775" cy="1071563"/>
              </a:xfrm>
              <a:custGeom>
                <a:avLst/>
                <a:gdLst>
                  <a:gd name="T0" fmla="*/ 151 w 196"/>
                  <a:gd name="T1" fmla="*/ 209 h 285"/>
                  <a:gd name="T2" fmla="*/ 147 w 196"/>
                  <a:gd name="T3" fmla="*/ 208 h 285"/>
                  <a:gd name="T4" fmla="*/ 138 w 196"/>
                  <a:gd name="T5" fmla="*/ 191 h 285"/>
                  <a:gd name="T6" fmla="*/ 100 w 196"/>
                  <a:gd name="T7" fmla="*/ 285 h 285"/>
                  <a:gd name="T8" fmla="*/ 42 w 196"/>
                  <a:gd name="T9" fmla="*/ 108 h 285"/>
                  <a:gd name="T10" fmla="*/ 25 w 196"/>
                  <a:gd name="T11" fmla="*/ 143 h 285"/>
                  <a:gd name="T12" fmla="*/ 21 w 196"/>
                  <a:gd name="T13" fmla="*/ 143 h 285"/>
                  <a:gd name="T14" fmla="*/ 13 w 196"/>
                  <a:gd name="T15" fmla="*/ 0 h 285"/>
                  <a:gd name="T16" fmla="*/ 187 w 196"/>
                  <a:gd name="T17" fmla="*/ 0 h 285"/>
                  <a:gd name="T18" fmla="*/ 189 w 196"/>
                  <a:gd name="T19" fmla="*/ 93 h 285"/>
                  <a:gd name="T20" fmla="*/ 184 w 196"/>
                  <a:gd name="T21" fmla="*/ 94 h 285"/>
                  <a:gd name="T22" fmla="*/ 154 w 196"/>
                  <a:gd name="T23" fmla="*/ 60 h 285"/>
                  <a:gd name="T24" fmla="*/ 151 w 196"/>
                  <a:gd name="T25" fmla="*/ 209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6" h="285">
                    <a:moveTo>
                      <a:pt x="151" y="209"/>
                    </a:moveTo>
                    <a:cubicBezTo>
                      <a:pt x="150" y="214"/>
                      <a:pt x="148" y="214"/>
                      <a:pt x="147" y="208"/>
                    </a:cubicBezTo>
                    <a:cubicBezTo>
                      <a:pt x="143" y="197"/>
                      <a:pt x="138" y="191"/>
                      <a:pt x="138" y="191"/>
                    </a:cubicBezTo>
                    <a:cubicBezTo>
                      <a:pt x="137" y="233"/>
                      <a:pt x="123" y="268"/>
                      <a:pt x="100" y="285"/>
                    </a:cubicBezTo>
                    <a:cubicBezTo>
                      <a:pt x="17" y="216"/>
                      <a:pt x="42" y="108"/>
                      <a:pt x="42" y="108"/>
                    </a:cubicBezTo>
                    <a:cubicBezTo>
                      <a:pt x="29" y="117"/>
                      <a:pt x="25" y="132"/>
                      <a:pt x="25" y="143"/>
                    </a:cubicBezTo>
                    <a:cubicBezTo>
                      <a:pt x="24" y="149"/>
                      <a:pt x="23" y="149"/>
                      <a:pt x="21" y="143"/>
                    </a:cubicBezTo>
                    <a:cubicBezTo>
                      <a:pt x="0" y="63"/>
                      <a:pt x="13" y="0"/>
                      <a:pt x="13" y="0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187" y="0"/>
                      <a:pt x="196" y="39"/>
                      <a:pt x="189" y="93"/>
                    </a:cubicBezTo>
                    <a:cubicBezTo>
                      <a:pt x="188" y="99"/>
                      <a:pt x="186" y="99"/>
                      <a:pt x="184" y="94"/>
                    </a:cubicBezTo>
                    <a:cubicBezTo>
                      <a:pt x="173" y="63"/>
                      <a:pt x="154" y="60"/>
                      <a:pt x="154" y="60"/>
                    </a:cubicBezTo>
                    <a:cubicBezTo>
                      <a:pt x="171" y="120"/>
                      <a:pt x="158" y="184"/>
                      <a:pt x="151" y="209"/>
                    </a:cubicBezTo>
                    <a:close/>
                  </a:path>
                </a:pathLst>
              </a:custGeom>
              <a:solidFill>
                <a:srgbClr val="FF970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6"/>
              <p:cNvSpPr/>
              <p:nvPr/>
            </p:nvSpPr>
            <p:spPr bwMode="auto">
              <a:xfrm>
                <a:off x="5775326" y="3308350"/>
                <a:ext cx="619125" cy="1071563"/>
              </a:xfrm>
              <a:custGeom>
                <a:avLst/>
                <a:gdLst>
                  <a:gd name="T0" fmla="*/ 127 w 164"/>
                  <a:gd name="T1" fmla="*/ 209 h 285"/>
                  <a:gd name="T2" fmla="*/ 123 w 164"/>
                  <a:gd name="T3" fmla="*/ 208 h 285"/>
                  <a:gd name="T4" fmla="*/ 116 w 164"/>
                  <a:gd name="T5" fmla="*/ 191 h 285"/>
                  <a:gd name="T6" fmla="*/ 84 w 164"/>
                  <a:gd name="T7" fmla="*/ 285 h 285"/>
                  <a:gd name="T8" fmla="*/ 35 w 164"/>
                  <a:gd name="T9" fmla="*/ 108 h 285"/>
                  <a:gd name="T10" fmla="*/ 21 w 164"/>
                  <a:gd name="T11" fmla="*/ 143 h 285"/>
                  <a:gd name="T12" fmla="*/ 18 w 164"/>
                  <a:gd name="T13" fmla="*/ 143 h 285"/>
                  <a:gd name="T14" fmla="*/ 11 w 164"/>
                  <a:gd name="T15" fmla="*/ 0 h 285"/>
                  <a:gd name="T16" fmla="*/ 158 w 164"/>
                  <a:gd name="T17" fmla="*/ 0 h 285"/>
                  <a:gd name="T18" fmla="*/ 159 w 164"/>
                  <a:gd name="T19" fmla="*/ 93 h 285"/>
                  <a:gd name="T20" fmla="*/ 155 w 164"/>
                  <a:gd name="T21" fmla="*/ 94 h 285"/>
                  <a:gd name="T22" fmla="*/ 129 w 164"/>
                  <a:gd name="T23" fmla="*/ 60 h 285"/>
                  <a:gd name="T24" fmla="*/ 127 w 164"/>
                  <a:gd name="T25" fmla="*/ 209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4" h="285">
                    <a:moveTo>
                      <a:pt x="127" y="209"/>
                    </a:moveTo>
                    <a:cubicBezTo>
                      <a:pt x="126" y="214"/>
                      <a:pt x="124" y="214"/>
                      <a:pt x="123" y="208"/>
                    </a:cubicBezTo>
                    <a:cubicBezTo>
                      <a:pt x="120" y="197"/>
                      <a:pt x="116" y="191"/>
                      <a:pt x="116" y="191"/>
                    </a:cubicBezTo>
                    <a:cubicBezTo>
                      <a:pt x="115" y="233"/>
                      <a:pt x="103" y="268"/>
                      <a:pt x="84" y="285"/>
                    </a:cubicBezTo>
                    <a:cubicBezTo>
                      <a:pt x="14" y="216"/>
                      <a:pt x="35" y="108"/>
                      <a:pt x="35" y="108"/>
                    </a:cubicBezTo>
                    <a:cubicBezTo>
                      <a:pt x="25" y="117"/>
                      <a:pt x="21" y="132"/>
                      <a:pt x="21" y="143"/>
                    </a:cubicBezTo>
                    <a:cubicBezTo>
                      <a:pt x="20" y="149"/>
                      <a:pt x="19" y="149"/>
                      <a:pt x="18" y="143"/>
                    </a:cubicBezTo>
                    <a:cubicBezTo>
                      <a:pt x="0" y="63"/>
                      <a:pt x="11" y="0"/>
                      <a:pt x="1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58" y="0"/>
                      <a:pt x="164" y="39"/>
                      <a:pt x="159" y="93"/>
                    </a:cubicBezTo>
                    <a:cubicBezTo>
                      <a:pt x="158" y="99"/>
                      <a:pt x="157" y="99"/>
                      <a:pt x="155" y="94"/>
                    </a:cubicBezTo>
                    <a:cubicBezTo>
                      <a:pt x="146" y="63"/>
                      <a:pt x="129" y="60"/>
                      <a:pt x="129" y="60"/>
                    </a:cubicBezTo>
                    <a:cubicBezTo>
                      <a:pt x="144" y="120"/>
                      <a:pt x="133" y="184"/>
                      <a:pt x="127" y="209"/>
                    </a:cubicBezTo>
                    <a:close/>
                  </a:path>
                </a:pathLst>
              </a:custGeom>
              <a:solidFill>
                <a:srgbClr val="FFC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5" name="Freeform 7"/>
            <p:cNvSpPr/>
            <p:nvPr/>
          </p:nvSpPr>
          <p:spPr bwMode="auto">
            <a:xfrm>
              <a:off x="8153401" y="2736850"/>
              <a:ext cx="785813" cy="1379538"/>
            </a:xfrm>
            <a:custGeom>
              <a:avLst/>
              <a:gdLst>
                <a:gd name="T0" fmla="*/ 172 w 208"/>
                <a:gd name="T1" fmla="*/ 0 h 367"/>
                <a:gd name="T2" fmla="*/ 132 w 208"/>
                <a:gd name="T3" fmla="*/ 367 h 367"/>
                <a:gd name="T4" fmla="*/ 208 w 208"/>
                <a:gd name="T5" fmla="*/ 206 h 367"/>
                <a:gd name="T6" fmla="*/ 172 w 208"/>
                <a:gd name="T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367">
                  <a:moveTo>
                    <a:pt x="172" y="0"/>
                  </a:moveTo>
                  <a:cubicBezTo>
                    <a:pt x="172" y="0"/>
                    <a:pt x="0" y="124"/>
                    <a:pt x="132" y="367"/>
                  </a:cubicBezTo>
                  <a:cubicBezTo>
                    <a:pt x="208" y="206"/>
                    <a:pt x="208" y="206"/>
                    <a:pt x="208" y="206"/>
                  </a:cubicBezTo>
                  <a:lnTo>
                    <a:pt x="172" y="0"/>
                  </a:ln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8"/>
            <p:cNvSpPr/>
            <p:nvPr/>
          </p:nvSpPr>
          <p:spPr bwMode="auto">
            <a:xfrm>
              <a:off x="9596438" y="2736850"/>
              <a:ext cx="788988" cy="1379538"/>
            </a:xfrm>
            <a:custGeom>
              <a:avLst/>
              <a:gdLst>
                <a:gd name="T0" fmla="*/ 37 w 209"/>
                <a:gd name="T1" fmla="*/ 0 h 367"/>
                <a:gd name="T2" fmla="*/ 77 w 209"/>
                <a:gd name="T3" fmla="*/ 367 h 367"/>
                <a:gd name="T4" fmla="*/ 0 w 209"/>
                <a:gd name="T5" fmla="*/ 206 h 367"/>
                <a:gd name="T6" fmla="*/ 37 w 209"/>
                <a:gd name="T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9" h="367">
                  <a:moveTo>
                    <a:pt x="37" y="0"/>
                  </a:moveTo>
                  <a:cubicBezTo>
                    <a:pt x="37" y="0"/>
                    <a:pt x="209" y="124"/>
                    <a:pt x="77" y="367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"/>
            <p:cNvSpPr/>
            <p:nvPr/>
          </p:nvSpPr>
          <p:spPr bwMode="auto">
            <a:xfrm>
              <a:off x="8493126" y="1317625"/>
              <a:ext cx="1552575" cy="2193925"/>
            </a:xfrm>
            <a:custGeom>
              <a:avLst/>
              <a:gdLst>
                <a:gd name="T0" fmla="*/ 118 w 411"/>
                <a:gd name="T1" fmla="*/ 583 h 583"/>
                <a:gd name="T2" fmla="*/ 205 w 411"/>
                <a:gd name="T3" fmla="*/ 583 h 583"/>
                <a:gd name="T4" fmla="*/ 292 w 411"/>
                <a:gd name="T5" fmla="*/ 583 h 583"/>
                <a:gd name="T6" fmla="*/ 205 w 411"/>
                <a:gd name="T7" fmla="*/ 0 h 583"/>
                <a:gd name="T8" fmla="*/ 118 w 411"/>
                <a:gd name="T9" fmla="*/ 583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583">
                  <a:moveTo>
                    <a:pt x="118" y="583"/>
                  </a:moveTo>
                  <a:cubicBezTo>
                    <a:pt x="205" y="583"/>
                    <a:pt x="205" y="583"/>
                    <a:pt x="205" y="583"/>
                  </a:cubicBezTo>
                  <a:cubicBezTo>
                    <a:pt x="292" y="583"/>
                    <a:pt x="292" y="583"/>
                    <a:pt x="292" y="583"/>
                  </a:cubicBezTo>
                  <a:cubicBezTo>
                    <a:pt x="411" y="211"/>
                    <a:pt x="205" y="0"/>
                    <a:pt x="205" y="0"/>
                  </a:cubicBezTo>
                  <a:cubicBezTo>
                    <a:pt x="205" y="0"/>
                    <a:pt x="0" y="211"/>
                    <a:pt x="118" y="583"/>
                  </a:cubicBezTo>
                  <a:close/>
                </a:path>
              </a:pathLst>
            </a:custGeom>
            <a:solidFill>
              <a:srgbClr val="00C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0"/>
            <p:cNvSpPr/>
            <p:nvPr/>
          </p:nvSpPr>
          <p:spPr bwMode="auto">
            <a:xfrm>
              <a:off x="8999538" y="1317625"/>
              <a:ext cx="539750" cy="420688"/>
            </a:xfrm>
            <a:custGeom>
              <a:avLst/>
              <a:gdLst>
                <a:gd name="T0" fmla="*/ 71 w 143"/>
                <a:gd name="T1" fmla="*/ 0 h 112"/>
                <a:gd name="T2" fmla="*/ 0 w 143"/>
                <a:gd name="T3" fmla="*/ 112 h 112"/>
                <a:gd name="T4" fmla="*/ 143 w 143"/>
                <a:gd name="T5" fmla="*/ 112 h 112"/>
                <a:gd name="T6" fmla="*/ 71 w 143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3" h="112">
                  <a:moveTo>
                    <a:pt x="71" y="0"/>
                  </a:moveTo>
                  <a:cubicBezTo>
                    <a:pt x="71" y="0"/>
                    <a:pt x="34" y="38"/>
                    <a:pt x="0" y="112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09" y="38"/>
                    <a:pt x="71" y="0"/>
                    <a:pt x="71" y="0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9040813" y="1828800"/>
              <a:ext cx="457200" cy="458788"/>
              <a:chOff x="5865813" y="1828800"/>
              <a:chExt cx="457200" cy="458788"/>
            </a:xfrm>
          </p:grpSpPr>
          <p:sp>
            <p:nvSpPr>
              <p:cNvPr id="30" name="Oval 11"/>
              <p:cNvSpPr>
                <a:spLocks noChangeArrowheads="1"/>
              </p:cNvSpPr>
              <p:nvPr/>
            </p:nvSpPr>
            <p:spPr bwMode="auto">
              <a:xfrm>
                <a:off x="5865813" y="1828800"/>
                <a:ext cx="457200" cy="458788"/>
              </a:xfrm>
              <a:prstGeom prst="ellipse">
                <a:avLst/>
              </a:prstGeom>
              <a:solidFill>
                <a:srgbClr val="017E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Oval 12"/>
              <p:cNvSpPr>
                <a:spLocks noChangeArrowheads="1"/>
              </p:cNvSpPr>
              <p:nvPr/>
            </p:nvSpPr>
            <p:spPr bwMode="auto">
              <a:xfrm>
                <a:off x="5915026" y="1881188"/>
                <a:ext cx="358775" cy="3587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2" name="Oval 13"/>
            <p:cNvSpPr>
              <a:spLocks noChangeArrowheads="1"/>
            </p:cNvSpPr>
            <p:nvPr/>
          </p:nvSpPr>
          <p:spPr bwMode="auto">
            <a:xfrm>
              <a:off x="9194801" y="2355850"/>
              <a:ext cx="147638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4"/>
            <p:cNvSpPr/>
            <p:nvPr/>
          </p:nvSpPr>
          <p:spPr bwMode="auto">
            <a:xfrm>
              <a:off x="8843963" y="3124200"/>
              <a:ext cx="850900" cy="96838"/>
            </a:xfrm>
            <a:custGeom>
              <a:avLst/>
              <a:gdLst>
                <a:gd name="T0" fmla="*/ 5 w 225"/>
                <a:gd name="T1" fmla="*/ 26 h 26"/>
                <a:gd name="T2" fmla="*/ 220 w 225"/>
                <a:gd name="T3" fmla="*/ 26 h 26"/>
                <a:gd name="T4" fmla="*/ 225 w 225"/>
                <a:gd name="T5" fmla="*/ 0 h 26"/>
                <a:gd name="T6" fmla="*/ 0 w 225"/>
                <a:gd name="T7" fmla="*/ 0 h 26"/>
                <a:gd name="T8" fmla="*/ 5 w 225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26">
                  <a:moveTo>
                    <a:pt x="5" y="26"/>
                  </a:moveTo>
                  <a:cubicBezTo>
                    <a:pt x="220" y="26"/>
                    <a:pt x="220" y="26"/>
                    <a:pt x="220" y="26"/>
                  </a:cubicBezTo>
                  <a:cubicBezTo>
                    <a:pt x="222" y="18"/>
                    <a:pt x="224" y="9"/>
                    <a:pt x="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9"/>
                    <a:pt x="3" y="18"/>
                    <a:pt x="5" y="26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5"/>
            <p:cNvSpPr/>
            <p:nvPr/>
          </p:nvSpPr>
          <p:spPr bwMode="auto">
            <a:xfrm>
              <a:off x="8885238" y="3327400"/>
              <a:ext cx="763588" cy="101600"/>
            </a:xfrm>
            <a:custGeom>
              <a:avLst/>
              <a:gdLst>
                <a:gd name="T0" fmla="*/ 8 w 202"/>
                <a:gd name="T1" fmla="*/ 27 h 27"/>
                <a:gd name="T2" fmla="*/ 195 w 202"/>
                <a:gd name="T3" fmla="*/ 27 h 27"/>
                <a:gd name="T4" fmla="*/ 202 w 202"/>
                <a:gd name="T5" fmla="*/ 0 h 27"/>
                <a:gd name="T6" fmla="*/ 0 w 202"/>
                <a:gd name="T7" fmla="*/ 0 h 27"/>
                <a:gd name="T8" fmla="*/ 8 w 20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27">
                  <a:moveTo>
                    <a:pt x="8" y="27"/>
                  </a:moveTo>
                  <a:cubicBezTo>
                    <a:pt x="195" y="27"/>
                    <a:pt x="195" y="27"/>
                    <a:pt x="195" y="27"/>
                  </a:cubicBezTo>
                  <a:cubicBezTo>
                    <a:pt x="198" y="18"/>
                    <a:pt x="200" y="9"/>
                    <a:pt x="20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9"/>
                    <a:pt x="5" y="18"/>
                    <a:pt x="8" y="27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6"/>
            <p:cNvSpPr/>
            <p:nvPr/>
          </p:nvSpPr>
          <p:spPr bwMode="auto">
            <a:xfrm>
              <a:off x="9224963" y="2693988"/>
              <a:ext cx="87313" cy="1468438"/>
            </a:xfrm>
            <a:custGeom>
              <a:avLst/>
              <a:gdLst>
                <a:gd name="T0" fmla="*/ 11 w 23"/>
                <a:gd name="T1" fmla="*/ 390 h 390"/>
                <a:gd name="T2" fmla="*/ 0 w 23"/>
                <a:gd name="T3" fmla="*/ 378 h 390"/>
                <a:gd name="T4" fmla="*/ 0 w 23"/>
                <a:gd name="T5" fmla="*/ 11 h 390"/>
                <a:gd name="T6" fmla="*/ 11 w 23"/>
                <a:gd name="T7" fmla="*/ 0 h 390"/>
                <a:gd name="T8" fmla="*/ 23 w 23"/>
                <a:gd name="T9" fmla="*/ 11 h 390"/>
                <a:gd name="T10" fmla="*/ 23 w 23"/>
                <a:gd name="T11" fmla="*/ 378 h 390"/>
                <a:gd name="T12" fmla="*/ 11 w 23"/>
                <a:gd name="T13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90">
                  <a:moveTo>
                    <a:pt x="11" y="390"/>
                  </a:moveTo>
                  <a:cubicBezTo>
                    <a:pt x="5" y="390"/>
                    <a:pt x="0" y="384"/>
                    <a:pt x="0" y="37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" y="0"/>
                    <a:pt x="23" y="5"/>
                    <a:pt x="23" y="11"/>
                  </a:cubicBezTo>
                  <a:cubicBezTo>
                    <a:pt x="23" y="378"/>
                    <a:pt x="23" y="378"/>
                    <a:pt x="23" y="378"/>
                  </a:cubicBezTo>
                  <a:cubicBezTo>
                    <a:pt x="23" y="384"/>
                    <a:pt x="18" y="390"/>
                    <a:pt x="11" y="390"/>
                  </a:cubicBezTo>
                  <a:close/>
                </a:path>
              </a:pathLst>
            </a:custGeom>
            <a:solidFill>
              <a:srgbClr val="017E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741186" y="474663"/>
            <a:ext cx="687403" cy="1005681"/>
            <a:chOff x="8153401" y="1317625"/>
            <a:chExt cx="2232025" cy="3265488"/>
          </a:xfrm>
        </p:grpSpPr>
        <p:grpSp>
          <p:nvGrpSpPr>
            <p:cNvPr id="39" name="组合 38"/>
            <p:cNvGrpSpPr/>
            <p:nvPr/>
          </p:nvGrpSpPr>
          <p:grpSpPr>
            <a:xfrm>
              <a:off x="8890001" y="3308350"/>
              <a:ext cx="739775" cy="1274763"/>
              <a:chOff x="5715001" y="3308350"/>
              <a:chExt cx="739775" cy="1274763"/>
            </a:xfrm>
          </p:grpSpPr>
          <p:sp>
            <p:nvSpPr>
              <p:cNvPr id="51" name="Freeform 5"/>
              <p:cNvSpPr/>
              <p:nvPr/>
            </p:nvSpPr>
            <p:spPr bwMode="auto">
              <a:xfrm>
                <a:off x="5715001" y="3511550"/>
                <a:ext cx="739775" cy="1071563"/>
              </a:xfrm>
              <a:custGeom>
                <a:avLst/>
                <a:gdLst>
                  <a:gd name="T0" fmla="*/ 151 w 196"/>
                  <a:gd name="T1" fmla="*/ 209 h 285"/>
                  <a:gd name="T2" fmla="*/ 147 w 196"/>
                  <a:gd name="T3" fmla="*/ 208 h 285"/>
                  <a:gd name="T4" fmla="*/ 138 w 196"/>
                  <a:gd name="T5" fmla="*/ 191 h 285"/>
                  <a:gd name="T6" fmla="*/ 100 w 196"/>
                  <a:gd name="T7" fmla="*/ 285 h 285"/>
                  <a:gd name="T8" fmla="*/ 42 w 196"/>
                  <a:gd name="T9" fmla="*/ 108 h 285"/>
                  <a:gd name="T10" fmla="*/ 25 w 196"/>
                  <a:gd name="T11" fmla="*/ 143 h 285"/>
                  <a:gd name="T12" fmla="*/ 21 w 196"/>
                  <a:gd name="T13" fmla="*/ 143 h 285"/>
                  <a:gd name="T14" fmla="*/ 13 w 196"/>
                  <a:gd name="T15" fmla="*/ 0 h 285"/>
                  <a:gd name="T16" fmla="*/ 187 w 196"/>
                  <a:gd name="T17" fmla="*/ 0 h 285"/>
                  <a:gd name="T18" fmla="*/ 189 w 196"/>
                  <a:gd name="T19" fmla="*/ 93 h 285"/>
                  <a:gd name="T20" fmla="*/ 184 w 196"/>
                  <a:gd name="T21" fmla="*/ 94 h 285"/>
                  <a:gd name="T22" fmla="*/ 154 w 196"/>
                  <a:gd name="T23" fmla="*/ 60 h 285"/>
                  <a:gd name="T24" fmla="*/ 151 w 196"/>
                  <a:gd name="T25" fmla="*/ 209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6" h="285">
                    <a:moveTo>
                      <a:pt x="151" y="209"/>
                    </a:moveTo>
                    <a:cubicBezTo>
                      <a:pt x="150" y="214"/>
                      <a:pt x="148" y="214"/>
                      <a:pt x="147" y="208"/>
                    </a:cubicBezTo>
                    <a:cubicBezTo>
                      <a:pt x="143" y="197"/>
                      <a:pt x="138" y="191"/>
                      <a:pt x="138" y="191"/>
                    </a:cubicBezTo>
                    <a:cubicBezTo>
                      <a:pt x="137" y="233"/>
                      <a:pt x="123" y="268"/>
                      <a:pt x="100" y="285"/>
                    </a:cubicBezTo>
                    <a:cubicBezTo>
                      <a:pt x="17" y="216"/>
                      <a:pt x="42" y="108"/>
                      <a:pt x="42" y="108"/>
                    </a:cubicBezTo>
                    <a:cubicBezTo>
                      <a:pt x="29" y="117"/>
                      <a:pt x="25" y="132"/>
                      <a:pt x="25" y="143"/>
                    </a:cubicBezTo>
                    <a:cubicBezTo>
                      <a:pt x="24" y="149"/>
                      <a:pt x="23" y="149"/>
                      <a:pt x="21" y="143"/>
                    </a:cubicBezTo>
                    <a:cubicBezTo>
                      <a:pt x="0" y="63"/>
                      <a:pt x="13" y="0"/>
                      <a:pt x="13" y="0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187" y="0"/>
                      <a:pt x="196" y="39"/>
                      <a:pt x="189" y="93"/>
                    </a:cubicBezTo>
                    <a:cubicBezTo>
                      <a:pt x="188" y="99"/>
                      <a:pt x="186" y="99"/>
                      <a:pt x="184" y="94"/>
                    </a:cubicBezTo>
                    <a:cubicBezTo>
                      <a:pt x="173" y="63"/>
                      <a:pt x="154" y="60"/>
                      <a:pt x="154" y="60"/>
                    </a:cubicBezTo>
                    <a:cubicBezTo>
                      <a:pt x="171" y="120"/>
                      <a:pt x="158" y="184"/>
                      <a:pt x="151" y="209"/>
                    </a:cubicBezTo>
                    <a:close/>
                  </a:path>
                </a:pathLst>
              </a:custGeom>
              <a:solidFill>
                <a:srgbClr val="FF970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6"/>
              <p:cNvSpPr/>
              <p:nvPr/>
            </p:nvSpPr>
            <p:spPr bwMode="auto">
              <a:xfrm>
                <a:off x="5775326" y="3308350"/>
                <a:ext cx="619125" cy="1071563"/>
              </a:xfrm>
              <a:custGeom>
                <a:avLst/>
                <a:gdLst>
                  <a:gd name="T0" fmla="*/ 127 w 164"/>
                  <a:gd name="T1" fmla="*/ 209 h 285"/>
                  <a:gd name="T2" fmla="*/ 123 w 164"/>
                  <a:gd name="T3" fmla="*/ 208 h 285"/>
                  <a:gd name="T4" fmla="*/ 116 w 164"/>
                  <a:gd name="T5" fmla="*/ 191 h 285"/>
                  <a:gd name="T6" fmla="*/ 84 w 164"/>
                  <a:gd name="T7" fmla="*/ 285 h 285"/>
                  <a:gd name="T8" fmla="*/ 35 w 164"/>
                  <a:gd name="T9" fmla="*/ 108 h 285"/>
                  <a:gd name="T10" fmla="*/ 21 w 164"/>
                  <a:gd name="T11" fmla="*/ 143 h 285"/>
                  <a:gd name="T12" fmla="*/ 18 w 164"/>
                  <a:gd name="T13" fmla="*/ 143 h 285"/>
                  <a:gd name="T14" fmla="*/ 11 w 164"/>
                  <a:gd name="T15" fmla="*/ 0 h 285"/>
                  <a:gd name="T16" fmla="*/ 158 w 164"/>
                  <a:gd name="T17" fmla="*/ 0 h 285"/>
                  <a:gd name="T18" fmla="*/ 159 w 164"/>
                  <a:gd name="T19" fmla="*/ 93 h 285"/>
                  <a:gd name="T20" fmla="*/ 155 w 164"/>
                  <a:gd name="T21" fmla="*/ 94 h 285"/>
                  <a:gd name="T22" fmla="*/ 129 w 164"/>
                  <a:gd name="T23" fmla="*/ 60 h 285"/>
                  <a:gd name="T24" fmla="*/ 127 w 164"/>
                  <a:gd name="T25" fmla="*/ 209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4" h="285">
                    <a:moveTo>
                      <a:pt x="127" y="209"/>
                    </a:moveTo>
                    <a:cubicBezTo>
                      <a:pt x="126" y="214"/>
                      <a:pt x="124" y="214"/>
                      <a:pt x="123" y="208"/>
                    </a:cubicBezTo>
                    <a:cubicBezTo>
                      <a:pt x="120" y="197"/>
                      <a:pt x="116" y="191"/>
                      <a:pt x="116" y="191"/>
                    </a:cubicBezTo>
                    <a:cubicBezTo>
                      <a:pt x="115" y="233"/>
                      <a:pt x="103" y="268"/>
                      <a:pt x="84" y="285"/>
                    </a:cubicBezTo>
                    <a:cubicBezTo>
                      <a:pt x="14" y="216"/>
                      <a:pt x="35" y="108"/>
                      <a:pt x="35" y="108"/>
                    </a:cubicBezTo>
                    <a:cubicBezTo>
                      <a:pt x="25" y="117"/>
                      <a:pt x="21" y="132"/>
                      <a:pt x="21" y="143"/>
                    </a:cubicBezTo>
                    <a:cubicBezTo>
                      <a:pt x="20" y="149"/>
                      <a:pt x="19" y="149"/>
                      <a:pt x="18" y="143"/>
                    </a:cubicBezTo>
                    <a:cubicBezTo>
                      <a:pt x="0" y="63"/>
                      <a:pt x="11" y="0"/>
                      <a:pt x="1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58" y="0"/>
                      <a:pt x="164" y="39"/>
                      <a:pt x="159" y="93"/>
                    </a:cubicBezTo>
                    <a:cubicBezTo>
                      <a:pt x="158" y="99"/>
                      <a:pt x="157" y="99"/>
                      <a:pt x="155" y="94"/>
                    </a:cubicBezTo>
                    <a:cubicBezTo>
                      <a:pt x="146" y="63"/>
                      <a:pt x="129" y="60"/>
                      <a:pt x="129" y="60"/>
                    </a:cubicBezTo>
                    <a:cubicBezTo>
                      <a:pt x="144" y="120"/>
                      <a:pt x="133" y="184"/>
                      <a:pt x="127" y="209"/>
                    </a:cubicBezTo>
                    <a:close/>
                  </a:path>
                </a:pathLst>
              </a:custGeom>
              <a:solidFill>
                <a:srgbClr val="FFC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40" name="Freeform 7"/>
            <p:cNvSpPr/>
            <p:nvPr/>
          </p:nvSpPr>
          <p:spPr bwMode="auto">
            <a:xfrm>
              <a:off x="8153401" y="2736850"/>
              <a:ext cx="785813" cy="1379538"/>
            </a:xfrm>
            <a:custGeom>
              <a:avLst/>
              <a:gdLst>
                <a:gd name="T0" fmla="*/ 172 w 208"/>
                <a:gd name="T1" fmla="*/ 0 h 367"/>
                <a:gd name="T2" fmla="*/ 132 w 208"/>
                <a:gd name="T3" fmla="*/ 367 h 367"/>
                <a:gd name="T4" fmla="*/ 208 w 208"/>
                <a:gd name="T5" fmla="*/ 206 h 367"/>
                <a:gd name="T6" fmla="*/ 172 w 208"/>
                <a:gd name="T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367">
                  <a:moveTo>
                    <a:pt x="172" y="0"/>
                  </a:moveTo>
                  <a:cubicBezTo>
                    <a:pt x="172" y="0"/>
                    <a:pt x="0" y="124"/>
                    <a:pt x="132" y="367"/>
                  </a:cubicBezTo>
                  <a:cubicBezTo>
                    <a:pt x="208" y="206"/>
                    <a:pt x="208" y="206"/>
                    <a:pt x="208" y="206"/>
                  </a:cubicBezTo>
                  <a:lnTo>
                    <a:pt x="172" y="0"/>
                  </a:ln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8"/>
            <p:cNvSpPr/>
            <p:nvPr/>
          </p:nvSpPr>
          <p:spPr bwMode="auto">
            <a:xfrm>
              <a:off x="9596438" y="2736850"/>
              <a:ext cx="788988" cy="1379538"/>
            </a:xfrm>
            <a:custGeom>
              <a:avLst/>
              <a:gdLst>
                <a:gd name="T0" fmla="*/ 37 w 209"/>
                <a:gd name="T1" fmla="*/ 0 h 367"/>
                <a:gd name="T2" fmla="*/ 77 w 209"/>
                <a:gd name="T3" fmla="*/ 367 h 367"/>
                <a:gd name="T4" fmla="*/ 0 w 209"/>
                <a:gd name="T5" fmla="*/ 206 h 367"/>
                <a:gd name="T6" fmla="*/ 37 w 209"/>
                <a:gd name="T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9" h="367">
                  <a:moveTo>
                    <a:pt x="37" y="0"/>
                  </a:moveTo>
                  <a:cubicBezTo>
                    <a:pt x="37" y="0"/>
                    <a:pt x="209" y="124"/>
                    <a:pt x="77" y="367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9"/>
            <p:cNvSpPr/>
            <p:nvPr/>
          </p:nvSpPr>
          <p:spPr bwMode="auto">
            <a:xfrm>
              <a:off x="8493126" y="1317625"/>
              <a:ext cx="1552575" cy="2193925"/>
            </a:xfrm>
            <a:custGeom>
              <a:avLst/>
              <a:gdLst>
                <a:gd name="T0" fmla="*/ 118 w 411"/>
                <a:gd name="T1" fmla="*/ 583 h 583"/>
                <a:gd name="T2" fmla="*/ 205 w 411"/>
                <a:gd name="T3" fmla="*/ 583 h 583"/>
                <a:gd name="T4" fmla="*/ 292 w 411"/>
                <a:gd name="T5" fmla="*/ 583 h 583"/>
                <a:gd name="T6" fmla="*/ 205 w 411"/>
                <a:gd name="T7" fmla="*/ 0 h 583"/>
                <a:gd name="T8" fmla="*/ 118 w 411"/>
                <a:gd name="T9" fmla="*/ 583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583">
                  <a:moveTo>
                    <a:pt x="118" y="583"/>
                  </a:moveTo>
                  <a:cubicBezTo>
                    <a:pt x="205" y="583"/>
                    <a:pt x="205" y="583"/>
                    <a:pt x="205" y="583"/>
                  </a:cubicBezTo>
                  <a:cubicBezTo>
                    <a:pt x="292" y="583"/>
                    <a:pt x="292" y="583"/>
                    <a:pt x="292" y="583"/>
                  </a:cubicBezTo>
                  <a:cubicBezTo>
                    <a:pt x="411" y="211"/>
                    <a:pt x="205" y="0"/>
                    <a:pt x="205" y="0"/>
                  </a:cubicBezTo>
                  <a:cubicBezTo>
                    <a:pt x="205" y="0"/>
                    <a:pt x="0" y="211"/>
                    <a:pt x="118" y="583"/>
                  </a:cubicBezTo>
                  <a:close/>
                </a:path>
              </a:pathLst>
            </a:custGeom>
            <a:solidFill>
              <a:srgbClr val="00C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0"/>
            <p:cNvSpPr/>
            <p:nvPr/>
          </p:nvSpPr>
          <p:spPr bwMode="auto">
            <a:xfrm>
              <a:off x="8999538" y="1317625"/>
              <a:ext cx="539750" cy="420688"/>
            </a:xfrm>
            <a:custGeom>
              <a:avLst/>
              <a:gdLst>
                <a:gd name="T0" fmla="*/ 71 w 143"/>
                <a:gd name="T1" fmla="*/ 0 h 112"/>
                <a:gd name="T2" fmla="*/ 0 w 143"/>
                <a:gd name="T3" fmla="*/ 112 h 112"/>
                <a:gd name="T4" fmla="*/ 143 w 143"/>
                <a:gd name="T5" fmla="*/ 112 h 112"/>
                <a:gd name="T6" fmla="*/ 71 w 143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3" h="112">
                  <a:moveTo>
                    <a:pt x="71" y="0"/>
                  </a:moveTo>
                  <a:cubicBezTo>
                    <a:pt x="71" y="0"/>
                    <a:pt x="34" y="38"/>
                    <a:pt x="0" y="112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09" y="38"/>
                    <a:pt x="71" y="0"/>
                    <a:pt x="71" y="0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9040813" y="1828800"/>
              <a:ext cx="457200" cy="458788"/>
              <a:chOff x="5865813" y="1828800"/>
              <a:chExt cx="457200" cy="458788"/>
            </a:xfrm>
          </p:grpSpPr>
          <p:sp>
            <p:nvSpPr>
              <p:cNvPr id="49" name="Oval 11"/>
              <p:cNvSpPr>
                <a:spLocks noChangeArrowheads="1"/>
              </p:cNvSpPr>
              <p:nvPr/>
            </p:nvSpPr>
            <p:spPr bwMode="auto">
              <a:xfrm>
                <a:off x="5865813" y="1828800"/>
                <a:ext cx="457200" cy="458788"/>
              </a:xfrm>
              <a:prstGeom prst="ellipse">
                <a:avLst/>
              </a:prstGeom>
              <a:solidFill>
                <a:srgbClr val="017E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Oval 12"/>
              <p:cNvSpPr>
                <a:spLocks noChangeArrowheads="1"/>
              </p:cNvSpPr>
              <p:nvPr/>
            </p:nvSpPr>
            <p:spPr bwMode="auto">
              <a:xfrm>
                <a:off x="5915026" y="1881188"/>
                <a:ext cx="358775" cy="3587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45" name="Oval 13"/>
            <p:cNvSpPr>
              <a:spLocks noChangeArrowheads="1"/>
            </p:cNvSpPr>
            <p:nvPr/>
          </p:nvSpPr>
          <p:spPr bwMode="auto">
            <a:xfrm>
              <a:off x="9194801" y="2355850"/>
              <a:ext cx="147638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4"/>
            <p:cNvSpPr/>
            <p:nvPr/>
          </p:nvSpPr>
          <p:spPr bwMode="auto">
            <a:xfrm>
              <a:off x="8843963" y="3124200"/>
              <a:ext cx="850900" cy="96838"/>
            </a:xfrm>
            <a:custGeom>
              <a:avLst/>
              <a:gdLst>
                <a:gd name="T0" fmla="*/ 5 w 225"/>
                <a:gd name="T1" fmla="*/ 26 h 26"/>
                <a:gd name="T2" fmla="*/ 220 w 225"/>
                <a:gd name="T3" fmla="*/ 26 h 26"/>
                <a:gd name="T4" fmla="*/ 225 w 225"/>
                <a:gd name="T5" fmla="*/ 0 h 26"/>
                <a:gd name="T6" fmla="*/ 0 w 225"/>
                <a:gd name="T7" fmla="*/ 0 h 26"/>
                <a:gd name="T8" fmla="*/ 5 w 225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26">
                  <a:moveTo>
                    <a:pt x="5" y="26"/>
                  </a:moveTo>
                  <a:cubicBezTo>
                    <a:pt x="220" y="26"/>
                    <a:pt x="220" y="26"/>
                    <a:pt x="220" y="26"/>
                  </a:cubicBezTo>
                  <a:cubicBezTo>
                    <a:pt x="222" y="18"/>
                    <a:pt x="224" y="9"/>
                    <a:pt x="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9"/>
                    <a:pt x="3" y="18"/>
                    <a:pt x="5" y="26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"/>
            <p:cNvSpPr/>
            <p:nvPr/>
          </p:nvSpPr>
          <p:spPr bwMode="auto">
            <a:xfrm>
              <a:off x="8885238" y="3327400"/>
              <a:ext cx="763588" cy="101600"/>
            </a:xfrm>
            <a:custGeom>
              <a:avLst/>
              <a:gdLst>
                <a:gd name="T0" fmla="*/ 8 w 202"/>
                <a:gd name="T1" fmla="*/ 27 h 27"/>
                <a:gd name="T2" fmla="*/ 195 w 202"/>
                <a:gd name="T3" fmla="*/ 27 h 27"/>
                <a:gd name="T4" fmla="*/ 202 w 202"/>
                <a:gd name="T5" fmla="*/ 0 h 27"/>
                <a:gd name="T6" fmla="*/ 0 w 202"/>
                <a:gd name="T7" fmla="*/ 0 h 27"/>
                <a:gd name="T8" fmla="*/ 8 w 20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27">
                  <a:moveTo>
                    <a:pt x="8" y="27"/>
                  </a:moveTo>
                  <a:cubicBezTo>
                    <a:pt x="195" y="27"/>
                    <a:pt x="195" y="27"/>
                    <a:pt x="195" y="27"/>
                  </a:cubicBezTo>
                  <a:cubicBezTo>
                    <a:pt x="198" y="18"/>
                    <a:pt x="200" y="9"/>
                    <a:pt x="20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9"/>
                    <a:pt x="5" y="18"/>
                    <a:pt x="8" y="27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6"/>
            <p:cNvSpPr/>
            <p:nvPr/>
          </p:nvSpPr>
          <p:spPr bwMode="auto">
            <a:xfrm>
              <a:off x="9224963" y="2693988"/>
              <a:ext cx="87313" cy="1468438"/>
            </a:xfrm>
            <a:custGeom>
              <a:avLst/>
              <a:gdLst>
                <a:gd name="T0" fmla="*/ 11 w 23"/>
                <a:gd name="T1" fmla="*/ 390 h 390"/>
                <a:gd name="T2" fmla="*/ 0 w 23"/>
                <a:gd name="T3" fmla="*/ 378 h 390"/>
                <a:gd name="T4" fmla="*/ 0 w 23"/>
                <a:gd name="T5" fmla="*/ 11 h 390"/>
                <a:gd name="T6" fmla="*/ 11 w 23"/>
                <a:gd name="T7" fmla="*/ 0 h 390"/>
                <a:gd name="T8" fmla="*/ 23 w 23"/>
                <a:gd name="T9" fmla="*/ 11 h 390"/>
                <a:gd name="T10" fmla="*/ 23 w 23"/>
                <a:gd name="T11" fmla="*/ 378 h 390"/>
                <a:gd name="T12" fmla="*/ 11 w 23"/>
                <a:gd name="T13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90">
                  <a:moveTo>
                    <a:pt x="11" y="390"/>
                  </a:moveTo>
                  <a:cubicBezTo>
                    <a:pt x="5" y="390"/>
                    <a:pt x="0" y="384"/>
                    <a:pt x="0" y="37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" y="0"/>
                    <a:pt x="23" y="5"/>
                    <a:pt x="23" y="11"/>
                  </a:cubicBezTo>
                  <a:cubicBezTo>
                    <a:pt x="23" y="378"/>
                    <a:pt x="23" y="378"/>
                    <a:pt x="23" y="378"/>
                  </a:cubicBezTo>
                  <a:cubicBezTo>
                    <a:pt x="23" y="384"/>
                    <a:pt x="18" y="390"/>
                    <a:pt x="11" y="390"/>
                  </a:cubicBezTo>
                  <a:close/>
                </a:path>
              </a:pathLst>
            </a:custGeom>
            <a:solidFill>
              <a:srgbClr val="017E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54" name="Youth Oriented(年轻,活力)-31 Prism_爱给网_2gei_com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05875" y="-1177925"/>
            <a:ext cx="609600" cy="609600"/>
          </a:xfrm>
          <a:prstGeom prst="rect">
            <a:avLst/>
          </a:prstGeom>
        </p:spPr>
      </p:pic>
      <p:pic>
        <p:nvPicPr>
          <p:cNvPr id="2" name="图片 1" descr="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7195" y="1765300"/>
            <a:ext cx="1197610" cy="911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496"/>
    </mc:Choice>
    <mc:Fallback xmlns="">
      <p:transition advTm="4496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)">
                                          <p:cBhvr>
                                            <p:cTn id="6" dur="1" fill="hold"/>
                                            <p:tgtEl>
                                              <p:spTgt spid="5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2" presetClass="entr" presetSubtype="6" fill="hold" grpId="0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2" fill="hold" grpId="0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4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2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6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52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8" presetID="10" presetClass="exit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9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2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4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5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8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4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7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9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2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3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89" presetID="6" presetClass="emph" presetSubtype="0" repeatCount="indefinite" autoRev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90" dur="2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1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4.07407E-6 L 0 -0.52709 " pathEditMode="relative" rAng="0" ptsTypes="AA">
                                          <p:cBhvr>
                                            <p:cTn id="92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2636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3" presetID="6" presetClass="emph" presetSubtype="0" decel="67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94" dur="12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30000" y="3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5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7" dur="2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98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54"/>
                    </p:tgtEl>
                  </p:cMediaNode>
                </p:audio>
              </p:childTnLst>
            </p:cTn>
          </p:par>
        </p:tnLst>
        <p:bldLst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2" grpId="2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)">
                                          <p:cBhvr>
                                            <p:cTn id="6" dur="1" fill="hold"/>
                                            <p:tgtEl>
                                              <p:spTgt spid="5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2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4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9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2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6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52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8" presetID="10" presetClass="exit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9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2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4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5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8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4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7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9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2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3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89" presetID="6" presetClass="emph" presetSubtype="0" repeatCount="indefinite" autoRev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90" dur="2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1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4.07407E-6 L 0 -0.52709 " pathEditMode="relative" rAng="0" ptsTypes="AA">
                                          <p:cBhvr>
                                            <p:cTn id="92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2636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3" presetID="6" presetClass="emph" presetSubtype="0" decel="67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94" dur="12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30000" y="3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5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7" dur="2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98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54"/>
                    </p:tgtEl>
                  </p:cMediaNode>
                </p:audio>
              </p:childTnLst>
            </p:cTn>
          </p:par>
        </p:tnLst>
        <p:bldLst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2" grpId="2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矩形 278"/>
          <p:cNvSpPr/>
          <p:nvPr/>
        </p:nvSpPr>
        <p:spPr>
          <a:xfrm>
            <a:off x="5179723" y="548359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版本对比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299" y="5499957"/>
            <a:ext cx="1473621" cy="1358043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 rot="3031845">
            <a:off x="426838" y="3979942"/>
            <a:ext cx="3066543" cy="4030832"/>
            <a:chOff x="1180800" y="4443114"/>
            <a:chExt cx="2387900" cy="3138786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1332675" y="4291239"/>
              <a:ext cx="1563750" cy="18675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3365500" y="7378700"/>
              <a:ext cx="203200" cy="203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椭圆 6"/>
          <p:cNvSpPr/>
          <p:nvPr/>
        </p:nvSpPr>
        <p:spPr>
          <a:xfrm rot="19518162">
            <a:off x="3213032" y="3365926"/>
            <a:ext cx="1045280" cy="2298703"/>
          </a:xfrm>
          <a:prstGeom prst="ellipse">
            <a:avLst/>
          </a:prstGeom>
          <a:noFill/>
          <a:ln w="6350">
            <a:solidFill>
              <a:srgbClr val="00C3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7" name="椭圆 286"/>
          <p:cNvSpPr/>
          <p:nvPr/>
        </p:nvSpPr>
        <p:spPr>
          <a:xfrm rot="19518162">
            <a:off x="3291384" y="2702907"/>
            <a:ext cx="1420793" cy="3124503"/>
          </a:xfrm>
          <a:prstGeom prst="ellipse">
            <a:avLst/>
          </a:prstGeom>
          <a:noFill/>
          <a:ln w="6350">
            <a:solidFill>
              <a:srgbClr val="00C3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8" name="椭圆 287"/>
          <p:cNvSpPr/>
          <p:nvPr/>
        </p:nvSpPr>
        <p:spPr>
          <a:xfrm rot="19518162">
            <a:off x="3590489" y="1620887"/>
            <a:ext cx="1995567" cy="4388503"/>
          </a:xfrm>
          <a:prstGeom prst="ellipse">
            <a:avLst/>
          </a:prstGeom>
          <a:noFill/>
          <a:ln w="6350">
            <a:solidFill>
              <a:srgbClr val="00C3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9" name="组合 288"/>
          <p:cNvGrpSpPr/>
          <p:nvPr/>
        </p:nvGrpSpPr>
        <p:grpSpPr>
          <a:xfrm>
            <a:off x="7469430" y="3543297"/>
            <a:ext cx="3595687" cy="590678"/>
            <a:chOff x="8501284" y="1180128"/>
            <a:chExt cx="3595687" cy="590678"/>
          </a:xfrm>
        </p:grpSpPr>
        <p:sp>
          <p:nvSpPr>
            <p:cNvPr id="290" name="矩形 289"/>
            <p:cNvSpPr/>
            <p:nvPr/>
          </p:nvSpPr>
          <p:spPr>
            <a:xfrm>
              <a:off x="8501284" y="1180128"/>
              <a:ext cx="121700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rgbClr val="F9BE2D"/>
                  </a:solidFill>
                  <a:latin typeface="Arial" panose="020B0604020202020204" pitchFamily="34" charset="0"/>
                </a:rPr>
                <a:t>代码对比</a:t>
              </a:r>
              <a:endParaRPr lang="en-US" altLang="zh-CN" sz="2000" b="1" dirty="0">
                <a:solidFill>
                  <a:srgbClr val="F9BE2D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91" name="矩形 290"/>
            <p:cNvSpPr/>
            <p:nvPr/>
          </p:nvSpPr>
          <p:spPr>
            <a:xfrm>
              <a:off x="8552084" y="1516890"/>
              <a:ext cx="3544887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050" dirty="0">
                  <a:solidFill>
                    <a:schemeClr val="bg1"/>
                  </a:solidFill>
                  <a:latin typeface="Arial" panose="020B0604020202020204" pitchFamily="34" charset="0"/>
                </a:rPr>
                <a:t>Code comparison</a:t>
              </a:r>
              <a:endParaRPr lang="zh-CN" altLang="en-US" sz="105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5" name="组合 294"/>
          <p:cNvGrpSpPr/>
          <p:nvPr/>
        </p:nvGrpSpPr>
        <p:grpSpPr>
          <a:xfrm>
            <a:off x="7469430" y="1946763"/>
            <a:ext cx="3811587" cy="590678"/>
            <a:chOff x="8501284" y="1180128"/>
            <a:chExt cx="3811587" cy="590678"/>
          </a:xfrm>
        </p:grpSpPr>
        <p:sp>
          <p:nvSpPr>
            <p:cNvPr id="296" name="矩形 295"/>
            <p:cNvSpPr/>
            <p:nvPr/>
          </p:nvSpPr>
          <p:spPr>
            <a:xfrm>
              <a:off x="8501284" y="1180128"/>
              <a:ext cx="121700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rgbClr val="00C0F8"/>
                  </a:solidFill>
                  <a:latin typeface="Arial" panose="020B0604020202020204" pitchFamily="34" charset="0"/>
                </a:rPr>
                <a:t>界面对比</a:t>
              </a:r>
              <a:endParaRPr lang="en-US" altLang="zh-CN" sz="2000" b="1" dirty="0">
                <a:solidFill>
                  <a:srgbClr val="00C0F8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97" name="矩形 296"/>
            <p:cNvSpPr/>
            <p:nvPr/>
          </p:nvSpPr>
          <p:spPr>
            <a:xfrm>
              <a:off x="8552084" y="1516890"/>
              <a:ext cx="3760787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050" dirty="0">
                  <a:solidFill>
                    <a:schemeClr val="bg1"/>
                  </a:solidFill>
                  <a:latin typeface="Arial" panose="020B0604020202020204" pitchFamily="34" charset="0"/>
                </a:rPr>
                <a:t>Version comparison</a:t>
              </a:r>
              <a:endParaRPr lang="zh-CN" altLang="en-US" sz="105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1" name="组合 300"/>
          <p:cNvGrpSpPr/>
          <p:nvPr/>
        </p:nvGrpSpPr>
        <p:grpSpPr>
          <a:xfrm>
            <a:off x="2528415" y="3798840"/>
            <a:ext cx="734500" cy="734500"/>
            <a:chOff x="5693251" y="1928654"/>
            <a:chExt cx="1861469" cy="1861469"/>
          </a:xfrm>
        </p:grpSpPr>
        <p:sp>
          <p:nvSpPr>
            <p:cNvPr id="302" name="椭圆 301"/>
            <p:cNvSpPr/>
            <p:nvPr/>
          </p:nvSpPr>
          <p:spPr>
            <a:xfrm>
              <a:off x="5693251" y="1928654"/>
              <a:ext cx="1861469" cy="1861469"/>
            </a:xfrm>
            <a:prstGeom prst="ellipse">
              <a:avLst/>
            </a:prstGeom>
            <a:solidFill>
              <a:srgbClr val="13C1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3" name="椭圆 302"/>
            <p:cNvSpPr/>
            <p:nvPr/>
          </p:nvSpPr>
          <p:spPr>
            <a:xfrm>
              <a:off x="6623985" y="2258588"/>
              <a:ext cx="559309" cy="559309"/>
            </a:xfrm>
            <a:prstGeom prst="ellipse">
              <a:avLst/>
            </a:prstGeom>
            <a:solidFill>
              <a:srgbClr val="83DD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4" name="椭圆 303"/>
            <p:cNvSpPr/>
            <p:nvPr/>
          </p:nvSpPr>
          <p:spPr>
            <a:xfrm>
              <a:off x="6276140" y="2768735"/>
              <a:ext cx="269075" cy="269075"/>
            </a:xfrm>
            <a:prstGeom prst="ellipse">
              <a:avLst/>
            </a:prstGeom>
            <a:solidFill>
              <a:srgbClr val="83DD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5" name="组合 304"/>
          <p:cNvGrpSpPr/>
          <p:nvPr/>
        </p:nvGrpSpPr>
        <p:grpSpPr>
          <a:xfrm>
            <a:off x="2520346" y="3791176"/>
            <a:ext cx="734500" cy="734500"/>
            <a:chOff x="5693251" y="1928654"/>
            <a:chExt cx="1861469" cy="1861469"/>
          </a:xfrm>
        </p:grpSpPr>
        <p:sp>
          <p:nvSpPr>
            <p:cNvPr id="306" name="椭圆 305"/>
            <p:cNvSpPr/>
            <p:nvPr/>
          </p:nvSpPr>
          <p:spPr>
            <a:xfrm>
              <a:off x="5693251" y="1928654"/>
              <a:ext cx="1861469" cy="1861469"/>
            </a:xfrm>
            <a:prstGeom prst="ellipse">
              <a:avLst/>
            </a:prstGeom>
            <a:solidFill>
              <a:srgbClr val="F9BE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/>
            <p:nvPr/>
          </p:nvSpPr>
          <p:spPr>
            <a:xfrm>
              <a:off x="6623985" y="2258588"/>
              <a:ext cx="559309" cy="559309"/>
            </a:xfrm>
            <a:prstGeom prst="ellipse">
              <a:avLst/>
            </a:prstGeom>
            <a:solidFill>
              <a:srgbClr val="FBD6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/>
            <p:nvPr/>
          </p:nvSpPr>
          <p:spPr>
            <a:xfrm>
              <a:off x="6276140" y="2768735"/>
              <a:ext cx="269075" cy="269075"/>
            </a:xfrm>
            <a:prstGeom prst="ellipse">
              <a:avLst/>
            </a:prstGeom>
            <a:solidFill>
              <a:srgbClr val="FBD6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9" name="组合 308"/>
          <p:cNvGrpSpPr/>
          <p:nvPr/>
        </p:nvGrpSpPr>
        <p:grpSpPr>
          <a:xfrm>
            <a:off x="2526133" y="3791176"/>
            <a:ext cx="730036" cy="730036"/>
            <a:chOff x="5693251" y="1928654"/>
            <a:chExt cx="1861469" cy="1861469"/>
          </a:xfrm>
        </p:grpSpPr>
        <p:sp>
          <p:nvSpPr>
            <p:cNvPr id="310" name="椭圆 309"/>
            <p:cNvSpPr/>
            <p:nvPr/>
          </p:nvSpPr>
          <p:spPr>
            <a:xfrm>
              <a:off x="5693251" y="1928654"/>
              <a:ext cx="1861469" cy="1861469"/>
            </a:xfrm>
            <a:prstGeom prst="ellipse">
              <a:avLst/>
            </a:prstGeom>
            <a:solidFill>
              <a:srgbClr val="EEF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/>
            <p:nvPr/>
          </p:nvSpPr>
          <p:spPr>
            <a:xfrm>
              <a:off x="6623985" y="2258588"/>
              <a:ext cx="559309" cy="559309"/>
            </a:xfrm>
            <a:prstGeom prst="ellipse">
              <a:avLst/>
            </a:prstGeom>
            <a:solidFill>
              <a:srgbClr val="DBE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/>
            <p:nvPr/>
          </p:nvSpPr>
          <p:spPr>
            <a:xfrm>
              <a:off x="6276140" y="2768735"/>
              <a:ext cx="269075" cy="269075"/>
            </a:xfrm>
            <a:prstGeom prst="ellipse">
              <a:avLst/>
            </a:prstGeom>
            <a:solidFill>
              <a:srgbClr val="DBE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8200" y="269875"/>
            <a:ext cx="959485" cy="730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9467">
        <p14:flythrough/>
      </p:transition>
    </mc:Choice>
    <mc:Fallback xmlns="">
      <p:transition spd="slow" advTm="94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decel="38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800000">
                                      <p:cBhvr>
                                        <p:cTn id="18" dur="2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repeatCount="indefinite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6" presetClass="emph" presetSubtype="0" repeatCount="indefinite" fill="hold" grpId="2" nodeType="withEffect">
                                  <p:stCondLst>
                                    <p:cond delay="1750"/>
                                  </p:stCondLst>
                                  <p:childTnLst>
                                    <p:animScale>
                                      <p:cBhvr>
                                        <p:cTn id="28" dur="1250" fill="hold"/>
                                        <p:tgtEl>
                                          <p:spTgt spid="7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grpId="3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2.08333E-7 -3.33333E-6 L 0.02175 -0.03634 " pathEditMode="relative" rAng="0" ptsTypes="AA">
                                      <p:cBhvr>
                                        <p:cTn id="30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95" y="-430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xit" presetSubtype="0" repeatCount="indefinite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25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6" presetClass="emph" presetSubtype="0" repeatCount="indefinite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40" dur="1250" fill="hold"/>
                                        <p:tgtEl>
                                          <p:spTgt spid="287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42" presetClass="path" presetSubtype="0" repeatCount="indefinite" fill="hold" grpId="3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5E-6 -7.40741E-7 L 0.11159 -0.1294 " pathEditMode="relative" rAng="0" ptsTypes="AA">
                                      <p:cBhvr>
                                        <p:cTn id="42" dur="125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73" y="-6481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xit" presetSubtype="0" repeatCount="indefinite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25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6" presetClass="emph" presetSubtype="0" repeatCount="indefinite" fill="hold" grpId="2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52" dur="1250" fill="hold"/>
                                        <p:tgtEl>
                                          <p:spTgt spid="288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42" presetClass="path" presetSubtype="0" repeatCount="indefinite" fill="hold" grpId="3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-2.08333E-6 0 L 0.21745 -0.21458 " pathEditMode="relative" rAng="0" ptsTypes="AA">
                                      <p:cBhvr>
                                        <p:cTn id="54" dur="125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72" y="-10741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25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25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25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path" presetSubtype="0" accel="50000" decel="5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2.77556E-17 2.59259E-6 L 0.32786 -0.26829 " pathEditMode="relative" rAng="0" ptsTypes="AA">
                                      <p:cBhvr>
                                        <p:cTn id="61" dur="125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93" y="-13426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2" presetClass="entr" presetSubtype="2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25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25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25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2" presetClass="path" presetSubtype="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1.04167E-6 0 L 0.32851 -0.04051 " pathEditMode="relative" rAng="0" ptsTypes="AA">
                                      <p:cBhvr>
                                        <p:cTn id="72" dur="125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19" y="-2037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25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25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25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6.25E-7 1.48148E-6 L 0.32956 0.16458 " pathEditMode="relative" rAng="0" ptsTypes="AA">
                                      <p:cBhvr>
                                        <p:cTn id="83" dur="125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71" y="82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9" grpId="0"/>
      <p:bldP spid="7" grpId="0" animBg="1"/>
      <p:bldP spid="7" grpId="1" animBg="1"/>
      <p:bldP spid="7" grpId="2" animBg="1"/>
      <p:bldP spid="7" grpId="3" animBg="1"/>
      <p:bldP spid="287" grpId="0" animBg="1"/>
      <p:bldP spid="287" grpId="1" animBg="1"/>
      <p:bldP spid="287" grpId="2" animBg="1"/>
      <p:bldP spid="287" grpId="3" animBg="1"/>
      <p:bldP spid="288" grpId="0" animBg="1"/>
      <p:bldP spid="288" grpId="1" animBg="1"/>
      <p:bldP spid="288" grpId="2" animBg="1"/>
      <p:bldP spid="288" grpId="3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组合 312"/>
          <p:cNvGrpSpPr/>
          <p:nvPr/>
        </p:nvGrpSpPr>
        <p:grpSpPr>
          <a:xfrm>
            <a:off x="-1666501" y="475358"/>
            <a:ext cx="15525002" cy="10603367"/>
            <a:chOff x="-1666501" y="475358"/>
            <a:chExt cx="15525002" cy="10603367"/>
          </a:xfrm>
        </p:grpSpPr>
        <p:sp>
          <p:nvSpPr>
            <p:cNvPr id="293" name="等腰三角形 292"/>
            <p:cNvSpPr/>
            <p:nvPr/>
          </p:nvSpPr>
          <p:spPr>
            <a:xfrm rot="10800000">
              <a:off x="6702871" y="3514724"/>
              <a:ext cx="318570" cy="648592"/>
            </a:xfrm>
            <a:prstGeom prst="triangl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等腰三角形 110"/>
            <p:cNvSpPr/>
            <p:nvPr/>
          </p:nvSpPr>
          <p:spPr>
            <a:xfrm rot="10800000">
              <a:off x="5161032" y="3514724"/>
              <a:ext cx="318570" cy="648592"/>
            </a:xfrm>
            <a:prstGeom prst="triangl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94" name="组合 293"/>
            <p:cNvGrpSpPr/>
            <p:nvPr/>
          </p:nvGrpSpPr>
          <p:grpSpPr>
            <a:xfrm>
              <a:off x="-1666501" y="475358"/>
              <a:ext cx="15525002" cy="10603367"/>
              <a:chOff x="-1666501" y="475358"/>
              <a:chExt cx="15525002" cy="10603367"/>
            </a:xfrm>
          </p:grpSpPr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1666501" y="2967474"/>
                <a:ext cx="15525002" cy="8111251"/>
              </a:xfrm>
              <a:prstGeom prst="rect">
                <a:avLst/>
              </a:prstGeom>
            </p:spPr>
          </p:pic>
          <p:pic>
            <p:nvPicPr>
              <p:cNvPr id="292" name="图片 29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65795" y="475358"/>
                <a:ext cx="1860409" cy="3106934"/>
              </a:xfrm>
              <a:prstGeom prst="rect">
                <a:avLst/>
              </a:prstGeom>
            </p:spPr>
          </p:pic>
        </p:grpSp>
      </p:grpSp>
      <p:sp>
        <p:nvSpPr>
          <p:cNvPr id="318" name="Freeform 78"/>
          <p:cNvSpPr/>
          <p:nvPr/>
        </p:nvSpPr>
        <p:spPr bwMode="auto">
          <a:xfrm>
            <a:off x="5900130" y="3032570"/>
            <a:ext cx="1924050" cy="806450"/>
          </a:xfrm>
          <a:custGeom>
            <a:avLst/>
            <a:gdLst>
              <a:gd name="T0" fmla="*/ 510 w 510"/>
              <a:gd name="T1" fmla="*/ 212 h 212"/>
              <a:gd name="T2" fmla="*/ 422 w 510"/>
              <a:gd name="T3" fmla="*/ 146 h 212"/>
              <a:gd name="T4" fmla="*/ 422 w 510"/>
              <a:gd name="T5" fmla="*/ 146 h 212"/>
              <a:gd name="T6" fmla="*/ 331 w 510"/>
              <a:gd name="T7" fmla="*/ 64 h 212"/>
              <a:gd name="T8" fmla="*/ 309 w 510"/>
              <a:gd name="T9" fmla="*/ 67 h 212"/>
              <a:gd name="T10" fmla="*/ 221 w 510"/>
              <a:gd name="T11" fmla="*/ 0 h 212"/>
              <a:gd name="T12" fmla="*/ 130 w 510"/>
              <a:gd name="T13" fmla="*/ 91 h 212"/>
              <a:gd name="T14" fmla="*/ 132 w 510"/>
              <a:gd name="T15" fmla="*/ 112 h 212"/>
              <a:gd name="T16" fmla="*/ 91 w 510"/>
              <a:gd name="T17" fmla="*/ 102 h 212"/>
              <a:gd name="T18" fmla="*/ 0 w 510"/>
              <a:gd name="T19" fmla="*/ 193 h 212"/>
              <a:gd name="T20" fmla="*/ 2 w 510"/>
              <a:gd name="T21" fmla="*/ 212 h 212"/>
              <a:gd name="T22" fmla="*/ 510 w 510"/>
              <a:gd name="T23" fmla="*/ 212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10" h="212">
                <a:moveTo>
                  <a:pt x="510" y="212"/>
                </a:moveTo>
                <a:cubicBezTo>
                  <a:pt x="499" y="174"/>
                  <a:pt x="464" y="146"/>
                  <a:pt x="422" y="146"/>
                </a:cubicBezTo>
                <a:cubicBezTo>
                  <a:pt x="422" y="146"/>
                  <a:pt x="422" y="146"/>
                  <a:pt x="422" y="146"/>
                </a:cubicBezTo>
                <a:cubicBezTo>
                  <a:pt x="417" y="100"/>
                  <a:pt x="378" y="64"/>
                  <a:pt x="331" y="64"/>
                </a:cubicBezTo>
                <a:cubicBezTo>
                  <a:pt x="323" y="64"/>
                  <a:pt x="316" y="65"/>
                  <a:pt x="309" y="67"/>
                </a:cubicBezTo>
                <a:cubicBezTo>
                  <a:pt x="298" y="28"/>
                  <a:pt x="263" y="0"/>
                  <a:pt x="221" y="0"/>
                </a:cubicBezTo>
                <a:cubicBezTo>
                  <a:pt x="171" y="0"/>
                  <a:pt x="130" y="40"/>
                  <a:pt x="130" y="91"/>
                </a:cubicBezTo>
                <a:cubicBezTo>
                  <a:pt x="130" y="98"/>
                  <a:pt x="131" y="105"/>
                  <a:pt x="132" y="112"/>
                </a:cubicBezTo>
                <a:cubicBezTo>
                  <a:pt x="120" y="105"/>
                  <a:pt x="106" y="102"/>
                  <a:pt x="91" y="102"/>
                </a:cubicBezTo>
                <a:cubicBezTo>
                  <a:pt x="41" y="102"/>
                  <a:pt x="0" y="142"/>
                  <a:pt x="0" y="193"/>
                </a:cubicBezTo>
                <a:cubicBezTo>
                  <a:pt x="0" y="199"/>
                  <a:pt x="1" y="206"/>
                  <a:pt x="2" y="212"/>
                </a:cubicBezTo>
                <a:lnTo>
                  <a:pt x="510" y="212"/>
                </a:lnTo>
                <a:close/>
              </a:path>
            </a:pathLst>
          </a:custGeom>
          <a:solidFill>
            <a:srgbClr val="263C5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9" name="Freeform 78"/>
          <p:cNvSpPr/>
          <p:nvPr/>
        </p:nvSpPr>
        <p:spPr bwMode="auto">
          <a:xfrm>
            <a:off x="5027082" y="1347876"/>
            <a:ext cx="1183220" cy="495937"/>
          </a:xfrm>
          <a:custGeom>
            <a:avLst/>
            <a:gdLst>
              <a:gd name="T0" fmla="*/ 510 w 510"/>
              <a:gd name="T1" fmla="*/ 212 h 212"/>
              <a:gd name="T2" fmla="*/ 422 w 510"/>
              <a:gd name="T3" fmla="*/ 146 h 212"/>
              <a:gd name="T4" fmla="*/ 422 w 510"/>
              <a:gd name="T5" fmla="*/ 146 h 212"/>
              <a:gd name="T6" fmla="*/ 331 w 510"/>
              <a:gd name="T7" fmla="*/ 64 h 212"/>
              <a:gd name="T8" fmla="*/ 309 w 510"/>
              <a:gd name="T9" fmla="*/ 67 h 212"/>
              <a:gd name="T10" fmla="*/ 221 w 510"/>
              <a:gd name="T11" fmla="*/ 0 h 212"/>
              <a:gd name="T12" fmla="*/ 130 w 510"/>
              <a:gd name="T13" fmla="*/ 91 h 212"/>
              <a:gd name="T14" fmla="*/ 132 w 510"/>
              <a:gd name="T15" fmla="*/ 112 h 212"/>
              <a:gd name="T16" fmla="*/ 91 w 510"/>
              <a:gd name="T17" fmla="*/ 102 h 212"/>
              <a:gd name="T18" fmla="*/ 0 w 510"/>
              <a:gd name="T19" fmla="*/ 193 h 212"/>
              <a:gd name="T20" fmla="*/ 2 w 510"/>
              <a:gd name="T21" fmla="*/ 212 h 212"/>
              <a:gd name="T22" fmla="*/ 510 w 510"/>
              <a:gd name="T23" fmla="*/ 212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10" h="212">
                <a:moveTo>
                  <a:pt x="510" y="212"/>
                </a:moveTo>
                <a:cubicBezTo>
                  <a:pt x="499" y="174"/>
                  <a:pt x="464" y="146"/>
                  <a:pt x="422" y="146"/>
                </a:cubicBezTo>
                <a:cubicBezTo>
                  <a:pt x="422" y="146"/>
                  <a:pt x="422" y="146"/>
                  <a:pt x="422" y="146"/>
                </a:cubicBezTo>
                <a:cubicBezTo>
                  <a:pt x="417" y="100"/>
                  <a:pt x="378" y="64"/>
                  <a:pt x="331" y="64"/>
                </a:cubicBezTo>
                <a:cubicBezTo>
                  <a:pt x="323" y="64"/>
                  <a:pt x="316" y="65"/>
                  <a:pt x="309" y="67"/>
                </a:cubicBezTo>
                <a:cubicBezTo>
                  <a:pt x="298" y="28"/>
                  <a:pt x="263" y="0"/>
                  <a:pt x="221" y="0"/>
                </a:cubicBezTo>
                <a:cubicBezTo>
                  <a:pt x="171" y="0"/>
                  <a:pt x="130" y="40"/>
                  <a:pt x="130" y="91"/>
                </a:cubicBezTo>
                <a:cubicBezTo>
                  <a:pt x="130" y="98"/>
                  <a:pt x="131" y="105"/>
                  <a:pt x="132" y="112"/>
                </a:cubicBezTo>
                <a:cubicBezTo>
                  <a:pt x="120" y="105"/>
                  <a:pt x="106" y="102"/>
                  <a:pt x="91" y="102"/>
                </a:cubicBezTo>
                <a:cubicBezTo>
                  <a:pt x="41" y="102"/>
                  <a:pt x="0" y="142"/>
                  <a:pt x="0" y="193"/>
                </a:cubicBezTo>
                <a:cubicBezTo>
                  <a:pt x="0" y="199"/>
                  <a:pt x="1" y="206"/>
                  <a:pt x="2" y="212"/>
                </a:cubicBezTo>
                <a:lnTo>
                  <a:pt x="510" y="212"/>
                </a:lnTo>
                <a:close/>
              </a:path>
            </a:pathLst>
          </a:custGeom>
          <a:solidFill>
            <a:srgbClr val="263C5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0" name="Freeform 78"/>
          <p:cNvSpPr/>
          <p:nvPr/>
        </p:nvSpPr>
        <p:spPr bwMode="auto">
          <a:xfrm>
            <a:off x="6342590" y="1982492"/>
            <a:ext cx="1183220" cy="495937"/>
          </a:xfrm>
          <a:custGeom>
            <a:avLst/>
            <a:gdLst>
              <a:gd name="T0" fmla="*/ 510 w 510"/>
              <a:gd name="T1" fmla="*/ 212 h 212"/>
              <a:gd name="T2" fmla="*/ 422 w 510"/>
              <a:gd name="T3" fmla="*/ 146 h 212"/>
              <a:gd name="T4" fmla="*/ 422 w 510"/>
              <a:gd name="T5" fmla="*/ 146 h 212"/>
              <a:gd name="T6" fmla="*/ 331 w 510"/>
              <a:gd name="T7" fmla="*/ 64 h 212"/>
              <a:gd name="T8" fmla="*/ 309 w 510"/>
              <a:gd name="T9" fmla="*/ 67 h 212"/>
              <a:gd name="T10" fmla="*/ 221 w 510"/>
              <a:gd name="T11" fmla="*/ 0 h 212"/>
              <a:gd name="T12" fmla="*/ 130 w 510"/>
              <a:gd name="T13" fmla="*/ 91 h 212"/>
              <a:gd name="T14" fmla="*/ 132 w 510"/>
              <a:gd name="T15" fmla="*/ 112 h 212"/>
              <a:gd name="T16" fmla="*/ 91 w 510"/>
              <a:gd name="T17" fmla="*/ 102 h 212"/>
              <a:gd name="T18" fmla="*/ 0 w 510"/>
              <a:gd name="T19" fmla="*/ 193 h 212"/>
              <a:gd name="T20" fmla="*/ 2 w 510"/>
              <a:gd name="T21" fmla="*/ 212 h 212"/>
              <a:gd name="T22" fmla="*/ 510 w 510"/>
              <a:gd name="T23" fmla="*/ 212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10" h="212">
                <a:moveTo>
                  <a:pt x="510" y="212"/>
                </a:moveTo>
                <a:cubicBezTo>
                  <a:pt x="499" y="174"/>
                  <a:pt x="464" y="146"/>
                  <a:pt x="422" y="146"/>
                </a:cubicBezTo>
                <a:cubicBezTo>
                  <a:pt x="422" y="146"/>
                  <a:pt x="422" y="146"/>
                  <a:pt x="422" y="146"/>
                </a:cubicBezTo>
                <a:cubicBezTo>
                  <a:pt x="417" y="100"/>
                  <a:pt x="378" y="64"/>
                  <a:pt x="331" y="64"/>
                </a:cubicBezTo>
                <a:cubicBezTo>
                  <a:pt x="323" y="64"/>
                  <a:pt x="316" y="65"/>
                  <a:pt x="309" y="67"/>
                </a:cubicBezTo>
                <a:cubicBezTo>
                  <a:pt x="298" y="28"/>
                  <a:pt x="263" y="0"/>
                  <a:pt x="221" y="0"/>
                </a:cubicBezTo>
                <a:cubicBezTo>
                  <a:pt x="171" y="0"/>
                  <a:pt x="130" y="40"/>
                  <a:pt x="130" y="91"/>
                </a:cubicBezTo>
                <a:cubicBezTo>
                  <a:pt x="130" y="98"/>
                  <a:pt x="131" y="105"/>
                  <a:pt x="132" y="112"/>
                </a:cubicBezTo>
                <a:cubicBezTo>
                  <a:pt x="120" y="105"/>
                  <a:pt x="106" y="102"/>
                  <a:pt x="91" y="102"/>
                </a:cubicBezTo>
                <a:cubicBezTo>
                  <a:pt x="41" y="102"/>
                  <a:pt x="0" y="142"/>
                  <a:pt x="0" y="193"/>
                </a:cubicBezTo>
                <a:cubicBezTo>
                  <a:pt x="0" y="199"/>
                  <a:pt x="1" y="206"/>
                  <a:pt x="2" y="212"/>
                </a:cubicBezTo>
                <a:lnTo>
                  <a:pt x="510" y="212"/>
                </a:lnTo>
                <a:close/>
              </a:path>
            </a:pathLst>
          </a:custGeom>
          <a:solidFill>
            <a:srgbClr val="263C5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1" name="Freeform 78"/>
          <p:cNvSpPr/>
          <p:nvPr/>
        </p:nvSpPr>
        <p:spPr bwMode="auto">
          <a:xfrm>
            <a:off x="4051373" y="2424838"/>
            <a:ext cx="1924050" cy="806450"/>
          </a:xfrm>
          <a:custGeom>
            <a:avLst/>
            <a:gdLst>
              <a:gd name="T0" fmla="*/ 510 w 510"/>
              <a:gd name="T1" fmla="*/ 212 h 212"/>
              <a:gd name="T2" fmla="*/ 422 w 510"/>
              <a:gd name="T3" fmla="*/ 146 h 212"/>
              <a:gd name="T4" fmla="*/ 422 w 510"/>
              <a:gd name="T5" fmla="*/ 146 h 212"/>
              <a:gd name="T6" fmla="*/ 331 w 510"/>
              <a:gd name="T7" fmla="*/ 64 h 212"/>
              <a:gd name="T8" fmla="*/ 309 w 510"/>
              <a:gd name="T9" fmla="*/ 67 h 212"/>
              <a:gd name="T10" fmla="*/ 221 w 510"/>
              <a:gd name="T11" fmla="*/ 0 h 212"/>
              <a:gd name="T12" fmla="*/ 130 w 510"/>
              <a:gd name="T13" fmla="*/ 91 h 212"/>
              <a:gd name="T14" fmla="*/ 132 w 510"/>
              <a:gd name="T15" fmla="*/ 112 h 212"/>
              <a:gd name="T16" fmla="*/ 91 w 510"/>
              <a:gd name="T17" fmla="*/ 102 h 212"/>
              <a:gd name="T18" fmla="*/ 0 w 510"/>
              <a:gd name="T19" fmla="*/ 193 h 212"/>
              <a:gd name="T20" fmla="*/ 2 w 510"/>
              <a:gd name="T21" fmla="*/ 212 h 212"/>
              <a:gd name="T22" fmla="*/ 510 w 510"/>
              <a:gd name="T23" fmla="*/ 212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10" h="212">
                <a:moveTo>
                  <a:pt x="510" y="212"/>
                </a:moveTo>
                <a:cubicBezTo>
                  <a:pt x="499" y="174"/>
                  <a:pt x="464" y="146"/>
                  <a:pt x="422" y="146"/>
                </a:cubicBezTo>
                <a:cubicBezTo>
                  <a:pt x="422" y="146"/>
                  <a:pt x="422" y="146"/>
                  <a:pt x="422" y="146"/>
                </a:cubicBezTo>
                <a:cubicBezTo>
                  <a:pt x="417" y="100"/>
                  <a:pt x="378" y="64"/>
                  <a:pt x="331" y="64"/>
                </a:cubicBezTo>
                <a:cubicBezTo>
                  <a:pt x="323" y="64"/>
                  <a:pt x="316" y="65"/>
                  <a:pt x="309" y="67"/>
                </a:cubicBezTo>
                <a:cubicBezTo>
                  <a:pt x="298" y="28"/>
                  <a:pt x="263" y="0"/>
                  <a:pt x="221" y="0"/>
                </a:cubicBezTo>
                <a:cubicBezTo>
                  <a:pt x="171" y="0"/>
                  <a:pt x="130" y="40"/>
                  <a:pt x="130" y="91"/>
                </a:cubicBezTo>
                <a:cubicBezTo>
                  <a:pt x="130" y="98"/>
                  <a:pt x="131" y="105"/>
                  <a:pt x="132" y="112"/>
                </a:cubicBezTo>
                <a:cubicBezTo>
                  <a:pt x="120" y="105"/>
                  <a:pt x="106" y="102"/>
                  <a:pt x="91" y="102"/>
                </a:cubicBezTo>
                <a:cubicBezTo>
                  <a:pt x="41" y="102"/>
                  <a:pt x="0" y="142"/>
                  <a:pt x="0" y="193"/>
                </a:cubicBezTo>
                <a:cubicBezTo>
                  <a:pt x="0" y="199"/>
                  <a:pt x="1" y="206"/>
                  <a:pt x="2" y="212"/>
                </a:cubicBezTo>
                <a:lnTo>
                  <a:pt x="510" y="212"/>
                </a:lnTo>
                <a:close/>
              </a:path>
            </a:pathLst>
          </a:custGeom>
          <a:solidFill>
            <a:srgbClr val="263C5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96" name="组合 95"/>
          <p:cNvGrpSpPr/>
          <p:nvPr/>
        </p:nvGrpSpPr>
        <p:grpSpPr>
          <a:xfrm>
            <a:off x="1756194" y="1227550"/>
            <a:ext cx="958588" cy="1905531"/>
            <a:chOff x="1499658" y="2424838"/>
            <a:chExt cx="958588" cy="1905531"/>
          </a:xfrm>
        </p:grpSpPr>
        <p:sp>
          <p:nvSpPr>
            <p:cNvPr id="123" name="等腰三角形 122"/>
            <p:cNvSpPr/>
            <p:nvPr/>
          </p:nvSpPr>
          <p:spPr>
            <a:xfrm rot="10800000">
              <a:off x="2294142" y="3996262"/>
              <a:ext cx="164104" cy="334107"/>
            </a:xfrm>
            <a:prstGeom prst="triangl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等腰三角形 123"/>
            <p:cNvSpPr/>
            <p:nvPr/>
          </p:nvSpPr>
          <p:spPr>
            <a:xfrm rot="10800000">
              <a:off x="1499658" y="3996262"/>
              <a:ext cx="164104" cy="334107"/>
            </a:xfrm>
            <a:prstGeom prst="triangl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19" name="图片 31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9658" y="2424838"/>
              <a:ext cx="956206" cy="1596890"/>
            </a:xfrm>
            <a:prstGeom prst="rect">
              <a:avLst/>
            </a:prstGeom>
          </p:spPr>
        </p:pic>
      </p:grpSp>
      <p:grpSp>
        <p:nvGrpSpPr>
          <p:cNvPr id="126" name="组合 125"/>
          <p:cNvGrpSpPr/>
          <p:nvPr/>
        </p:nvGrpSpPr>
        <p:grpSpPr>
          <a:xfrm>
            <a:off x="9189757" y="1227550"/>
            <a:ext cx="958588" cy="1905531"/>
            <a:chOff x="1499658" y="2424838"/>
            <a:chExt cx="958588" cy="1905531"/>
          </a:xfrm>
        </p:grpSpPr>
        <p:sp>
          <p:nvSpPr>
            <p:cNvPr id="127" name="等腰三角形 126"/>
            <p:cNvSpPr/>
            <p:nvPr/>
          </p:nvSpPr>
          <p:spPr>
            <a:xfrm rot="10800000">
              <a:off x="2294142" y="3996262"/>
              <a:ext cx="164104" cy="334107"/>
            </a:xfrm>
            <a:prstGeom prst="triangl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等腰三角形 127"/>
            <p:cNvSpPr/>
            <p:nvPr/>
          </p:nvSpPr>
          <p:spPr>
            <a:xfrm rot="10800000">
              <a:off x="1499658" y="3996262"/>
              <a:ext cx="164104" cy="334107"/>
            </a:xfrm>
            <a:prstGeom prst="triangl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29" name="图片 12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9658" y="2424838"/>
              <a:ext cx="956206" cy="1596890"/>
            </a:xfrm>
            <a:prstGeom prst="rect">
              <a:avLst/>
            </a:prstGeom>
          </p:spPr>
        </p:pic>
      </p:grpSp>
      <p:sp>
        <p:nvSpPr>
          <p:cNvPr id="133" name="矩形 132"/>
          <p:cNvSpPr/>
          <p:nvPr/>
        </p:nvSpPr>
        <p:spPr>
          <a:xfrm>
            <a:off x="3824346" y="4103928"/>
            <a:ext cx="8579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rgbClr val="00C0F8"/>
                </a:solidFill>
                <a:latin typeface="Arial" panose="020B0604020202020204" pitchFamily="34" charset="0"/>
              </a:rPr>
              <a:t>α</a:t>
            </a:r>
            <a:r>
              <a:rPr lang="zh-CN" altLang="en-US" sz="2000" b="1" dirty="0">
                <a:solidFill>
                  <a:srgbClr val="00C0F8"/>
                </a:solidFill>
                <a:latin typeface="Arial" panose="020B0604020202020204" pitchFamily="34" charset="0"/>
              </a:rPr>
              <a:t>版本</a:t>
            </a:r>
            <a:endParaRPr lang="en-US" altLang="zh-CN" sz="2000" b="1" dirty="0">
              <a:solidFill>
                <a:srgbClr val="00C0F8"/>
              </a:solidFill>
              <a:latin typeface="Arial" panose="020B0604020202020204" pitchFamily="34" charset="0"/>
            </a:endParaRPr>
          </a:p>
        </p:txBody>
      </p:sp>
      <p:grpSp>
        <p:nvGrpSpPr>
          <p:cNvPr id="135" name="组合 134"/>
          <p:cNvGrpSpPr/>
          <p:nvPr/>
        </p:nvGrpSpPr>
        <p:grpSpPr>
          <a:xfrm>
            <a:off x="7886745" y="3462132"/>
            <a:ext cx="2802036" cy="1041906"/>
            <a:chOff x="7824799" y="1516890"/>
            <a:chExt cx="2802036" cy="1041906"/>
          </a:xfrm>
        </p:grpSpPr>
        <p:sp>
          <p:nvSpPr>
            <p:cNvPr id="136" name="矩形 135"/>
            <p:cNvSpPr/>
            <p:nvPr/>
          </p:nvSpPr>
          <p:spPr>
            <a:xfrm>
              <a:off x="7824799" y="2158686"/>
              <a:ext cx="85792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b="1" dirty="0">
                  <a:solidFill>
                    <a:srgbClr val="00C0F8"/>
                  </a:solidFill>
                  <a:latin typeface="Arial" panose="020B0604020202020204" pitchFamily="34" charset="0"/>
                </a:rPr>
                <a:t>β</a:t>
              </a:r>
              <a:r>
                <a:rPr lang="zh-CN" altLang="en-US" sz="2000" b="1" dirty="0">
                  <a:solidFill>
                    <a:srgbClr val="00C0F8"/>
                  </a:solidFill>
                  <a:latin typeface="Arial" panose="020B0604020202020204" pitchFamily="34" charset="0"/>
                </a:rPr>
                <a:t>版本</a:t>
              </a:r>
              <a:endParaRPr lang="en-US" altLang="zh-CN" sz="2000" b="1" dirty="0">
                <a:solidFill>
                  <a:srgbClr val="00C0F8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37" name="矩形 136"/>
            <p:cNvSpPr/>
            <p:nvPr/>
          </p:nvSpPr>
          <p:spPr>
            <a:xfrm>
              <a:off x="8552085" y="1516890"/>
              <a:ext cx="2074750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050" dirty="0">
                  <a:solidFill>
                    <a:schemeClr val="bg1"/>
                  </a:solidFill>
                  <a:latin typeface="Arial" panose="020B0604020202020204" pitchFamily="34" charset="0"/>
                </a:rPr>
                <a:t>, </a:t>
              </a:r>
              <a:endParaRPr lang="zh-CN" altLang="en-US" sz="105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图片 1" descr="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8200" y="269875"/>
            <a:ext cx="959485" cy="730885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54F330A7-BA19-8248-B5AC-B9191C472907}"/>
              </a:ext>
            </a:extLst>
          </p:cNvPr>
          <p:cNvGrpSpPr/>
          <p:nvPr/>
        </p:nvGrpSpPr>
        <p:grpSpPr>
          <a:xfrm>
            <a:off x="6597512" y="387348"/>
            <a:ext cx="1718196" cy="495937"/>
            <a:chOff x="8501284" y="1180128"/>
            <a:chExt cx="3811587" cy="59067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E8C462FB-792C-4F87-0E96-A7E64AE4C511}"/>
                </a:ext>
              </a:extLst>
            </p:cNvPr>
            <p:cNvSpPr/>
            <p:nvPr/>
          </p:nvSpPr>
          <p:spPr>
            <a:xfrm>
              <a:off x="8501284" y="1180128"/>
              <a:ext cx="121700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rgbClr val="00C0F8"/>
                  </a:solidFill>
                  <a:latin typeface="Arial" panose="020B0604020202020204" pitchFamily="34" charset="0"/>
                </a:rPr>
                <a:t>界面对比</a:t>
              </a:r>
              <a:endParaRPr lang="en-US" altLang="zh-CN" sz="2000" b="1" dirty="0">
                <a:solidFill>
                  <a:srgbClr val="00C0F8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5FF4622-5D40-2995-7446-4D802FC8ACCD}"/>
                </a:ext>
              </a:extLst>
            </p:cNvPr>
            <p:cNvSpPr/>
            <p:nvPr/>
          </p:nvSpPr>
          <p:spPr>
            <a:xfrm>
              <a:off x="8552084" y="1516890"/>
              <a:ext cx="3760787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050" dirty="0">
                  <a:solidFill>
                    <a:schemeClr val="bg1"/>
                  </a:solidFill>
                  <a:latin typeface="Arial" panose="020B0604020202020204" pitchFamily="34" charset="0"/>
                </a:rPr>
                <a:t>Version comparison</a:t>
              </a:r>
              <a:endParaRPr lang="zh-CN" altLang="en-US" sz="1050" dirty="0">
                <a:solidFill>
                  <a:schemeClr val="bg1"/>
                </a:solidFill>
              </a:endParaRPr>
            </a:p>
          </p:txBody>
        </p:sp>
      </p:grpSp>
      <p:pic>
        <p:nvPicPr>
          <p:cNvPr id="8" name="图片 7" descr="图形用户界面, 应用程序&#10;&#10;描述已自动生成">
            <a:extLst>
              <a:ext uri="{FF2B5EF4-FFF2-40B4-BE49-F238E27FC236}">
                <a16:creationId xmlns:a16="http://schemas.microsoft.com/office/drawing/2014/main" id="{DFEEEE55-FD95-6ADB-2A32-F989C7FBD7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52" y="118845"/>
            <a:ext cx="2970119" cy="6858000"/>
          </a:xfrm>
          <a:prstGeom prst="rect">
            <a:avLst/>
          </a:prstGeom>
        </p:spPr>
      </p:pic>
      <p:pic>
        <p:nvPicPr>
          <p:cNvPr id="9" name="图片 8" descr="图形用户界面, 文本, 应用程序&#10;&#10;描述已自动生成">
            <a:extLst>
              <a:ext uri="{FF2B5EF4-FFF2-40B4-BE49-F238E27FC236}">
                <a16:creationId xmlns:a16="http://schemas.microsoft.com/office/drawing/2014/main" id="{2E239396-9141-CD3C-64B9-4B05A87B07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911" y="85724"/>
            <a:ext cx="297011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6526">
        <p14:flythrough/>
      </p:transition>
    </mc:Choice>
    <mc:Fallback xmlns="">
      <p:transition spd="slow" advTm="6526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25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nodeType="with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10" dur="3250" fill="hold"/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11" dur="3250" fill="hold"/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42" presetClass="path" presetSubtype="0" accel="50000" decel="5000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1.11022E-16 -1.48148E-6 L 0.49466 0.01134 " pathEditMode="relative" rAng="0" ptsTypes="AA">
                                          <p:cBhvr>
                                            <p:cTn id="13" dur="20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727" y="5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50"/>
                                            <p:tgtEl>
                                              <p:spTgt spid="3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50000" decel="50000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6.25E-7 4.07407E-6 L 0.50443 0.01157 " pathEditMode="relative" rAng="0" ptsTypes="AA">
                                          <p:cBhvr>
                                            <p:cTn id="18" dur="2000" fill="hold"/>
                                            <p:tgtEl>
                                              <p:spTgt spid="3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5221" y="57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25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42" presetClass="path" presetSubtype="0" accel="50000" decel="5000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2.70833E-6 1.11111E-6 L -0.52709 -0.00486 " pathEditMode="relative" rAng="0" ptsTypes="AA">
                                          <p:cBhvr>
                                            <p:cTn id="23" dur="20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354" y="-25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5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accel="50000" decel="50000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2.08333E-6 1.48148E-6 L -0.54792 -0.00046 " pathEditMode="relative" rAng="0" ptsTypes="AA">
                                          <p:cBhvr>
                                            <p:cTn id="28" dur="20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7396" y="-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 p14:presetBounceEnd="38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31" dur="32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32" dur="32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 p14:presetBounceEnd="38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35" dur="325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36" dur="325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2" presetClass="entr" presetSubtype="1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8" grpId="0" animBg="1"/>
          <p:bldP spid="318" grpId="1" animBg="1"/>
          <p:bldP spid="119" grpId="0" animBg="1"/>
          <p:bldP spid="119" grpId="1" animBg="1"/>
          <p:bldP spid="120" grpId="0" animBg="1"/>
          <p:bldP spid="120" grpId="1" animBg="1"/>
          <p:bldP spid="121" grpId="0" animBg="1"/>
          <p:bldP spid="121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25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3250" fill="hold"/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3250" fill="hold"/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42" presetClass="path" presetSubtype="0" accel="50000" decel="5000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1.11022E-16 -1.48148E-6 L 0.49466 0.01134 " pathEditMode="relative" rAng="0" ptsTypes="AA">
                                          <p:cBhvr>
                                            <p:cTn id="13" dur="20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727" y="5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50"/>
                                            <p:tgtEl>
                                              <p:spTgt spid="3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2" presetClass="path" presetSubtype="0" accel="50000" decel="50000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-6.25E-7 4.07407E-6 L 0.50443 0.01157 " pathEditMode="relative" rAng="0" ptsTypes="AA">
                                          <p:cBhvr>
                                            <p:cTn id="18" dur="2000" fill="hold"/>
                                            <p:tgtEl>
                                              <p:spTgt spid="3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5221" y="57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25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42" presetClass="path" presetSubtype="0" accel="50000" decel="5000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2.70833E-6 1.11111E-6 L -0.52709 -0.00486 " pathEditMode="relative" rAng="0" ptsTypes="AA">
                                          <p:cBhvr>
                                            <p:cTn id="23" dur="20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354" y="-25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5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42" presetClass="path" presetSubtype="0" accel="50000" decel="50000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Motion origin="layout" path="M 2.08333E-6 1.48148E-6 L -0.54792 -0.00046 " pathEditMode="relative" rAng="0" ptsTypes="AA">
                                          <p:cBhvr>
                                            <p:cTn id="28" dur="20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7396" y="-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2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2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325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325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2" presetClass="entr" presetSubtype="1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8" grpId="0" animBg="1"/>
          <p:bldP spid="318" grpId="1" animBg="1"/>
          <p:bldP spid="119" grpId="0" animBg="1"/>
          <p:bldP spid="119" grpId="1" animBg="1"/>
          <p:bldP spid="120" grpId="0" animBg="1"/>
          <p:bldP spid="120" grpId="1" animBg="1"/>
          <p:bldP spid="121" grpId="0" animBg="1"/>
          <p:bldP spid="121" grpId="1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5"/>
          <p:cNvSpPr/>
          <p:nvPr/>
        </p:nvSpPr>
        <p:spPr bwMode="auto">
          <a:xfrm>
            <a:off x="-2551980" y="4441915"/>
            <a:ext cx="16243300" cy="2459279"/>
          </a:xfrm>
          <a:custGeom>
            <a:avLst/>
            <a:gdLst>
              <a:gd name="T0" fmla="*/ 0 w 1082"/>
              <a:gd name="T1" fmla="*/ 0 h 303"/>
              <a:gd name="T2" fmla="*/ 148 w 1082"/>
              <a:gd name="T3" fmla="*/ 73 h 303"/>
              <a:gd name="T4" fmla="*/ 321 w 1082"/>
              <a:gd name="T5" fmla="*/ 32 h 303"/>
              <a:gd name="T6" fmla="*/ 433 w 1082"/>
              <a:gd name="T7" fmla="*/ 94 h 303"/>
              <a:gd name="T8" fmla="*/ 570 w 1082"/>
              <a:gd name="T9" fmla="*/ 151 h 303"/>
              <a:gd name="T10" fmla="*/ 749 w 1082"/>
              <a:gd name="T11" fmla="*/ 25 h 303"/>
              <a:gd name="T12" fmla="*/ 970 w 1082"/>
              <a:gd name="T13" fmla="*/ 56 h 303"/>
              <a:gd name="T14" fmla="*/ 1082 w 1082"/>
              <a:gd name="T15" fmla="*/ 60 h 303"/>
              <a:gd name="T16" fmla="*/ 1082 w 1082"/>
              <a:gd name="T17" fmla="*/ 303 h 303"/>
              <a:gd name="T18" fmla="*/ 0 w 1082"/>
              <a:gd name="T19" fmla="*/ 303 h 303"/>
              <a:gd name="T20" fmla="*/ 0 w 1082"/>
              <a:gd name="T21" fmla="*/ 0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82" h="303">
                <a:moveTo>
                  <a:pt x="0" y="0"/>
                </a:moveTo>
                <a:cubicBezTo>
                  <a:pt x="0" y="0"/>
                  <a:pt x="81" y="74"/>
                  <a:pt x="148" y="73"/>
                </a:cubicBezTo>
                <a:cubicBezTo>
                  <a:pt x="215" y="72"/>
                  <a:pt x="261" y="33"/>
                  <a:pt x="321" y="32"/>
                </a:cubicBezTo>
                <a:cubicBezTo>
                  <a:pt x="381" y="31"/>
                  <a:pt x="418" y="81"/>
                  <a:pt x="433" y="94"/>
                </a:cubicBezTo>
                <a:cubicBezTo>
                  <a:pt x="448" y="107"/>
                  <a:pt x="527" y="163"/>
                  <a:pt x="570" y="151"/>
                </a:cubicBezTo>
                <a:cubicBezTo>
                  <a:pt x="613" y="139"/>
                  <a:pt x="685" y="43"/>
                  <a:pt x="749" y="25"/>
                </a:cubicBezTo>
                <a:cubicBezTo>
                  <a:pt x="813" y="7"/>
                  <a:pt x="898" y="30"/>
                  <a:pt x="970" y="56"/>
                </a:cubicBezTo>
                <a:cubicBezTo>
                  <a:pt x="1042" y="82"/>
                  <a:pt x="1082" y="60"/>
                  <a:pt x="1082" y="60"/>
                </a:cubicBezTo>
                <a:cubicBezTo>
                  <a:pt x="1082" y="303"/>
                  <a:pt x="1082" y="303"/>
                  <a:pt x="1082" y="303"/>
                </a:cubicBezTo>
                <a:cubicBezTo>
                  <a:pt x="0" y="303"/>
                  <a:pt x="0" y="303"/>
                  <a:pt x="0" y="303"/>
                </a:cubicBezTo>
                <a:lnTo>
                  <a:pt x="0" y="0"/>
                </a:lnTo>
                <a:close/>
              </a:path>
            </a:pathLst>
          </a:custGeom>
          <a:solidFill>
            <a:srgbClr val="10213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0" name="Freeform 6"/>
          <p:cNvSpPr/>
          <p:nvPr/>
        </p:nvSpPr>
        <p:spPr bwMode="auto">
          <a:xfrm>
            <a:off x="-2551980" y="4765767"/>
            <a:ext cx="16243300" cy="2135427"/>
          </a:xfrm>
          <a:custGeom>
            <a:avLst/>
            <a:gdLst>
              <a:gd name="T0" fmla="*/ 0 w 1082"/>
              <a:gd name="T1" fmla="*/ 16 h 260"/>
              <a:gd name="T2" fmla="*/ 56 w 1082"/>
              <a:gd name="T3" fmla="*/ 34 h 260"/>
              <a:gd name="T4" fmla="*/ 216 w 1082"/>
              <a:gd name="T5" fmla="*/ 115 h 260"/>
              <a:gd name="T6" fmla="*/ 362 w 1082"/>
              <a:gd name="T7" fmla="*/ 48 h 260"/>
              <a:gd name="T8" fmla="*/ 554 w 1082"/>
              <a:gd name="T9" fmla="*/ 49 h 260"/>
              <a:gd name="T10" fmla="*/ 683 w 1082"/>
              <a:gd name="T11" fmla="*/ 139 h 260"/>
              <a:gd name="T12" fmla="*/ 852 w 1082"/>
              <a:gd name="T13" fmla="*/ 98 h 260"/>
              <a:gd name="T14" fmla="*/ 986 w 1082"/>
              <a:gd name="T15" fmla="*/ 93 h 260"/>
              <a:gd name="T16" fmla="*/ 1082 w 1082"/>
              <a:gd name="T17" fmla="*/ 121 h 260"/>
              <a:gd name="T18" fmla="*/ 1082 w 1082"/>
              <a:gd name="T19" fmla="*/ 260 h 260"/>
              <a:gd name="T20" fmla="*/ 0 w 1082"/>
              <a:gd name="T21" fmla="*/ 260 h 260"/>
              <a:gd name="T22" fmla="*/ 0 w 1082"/>
              <a:gd name="T23" fmla="*/ 16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82" h="260">
                <a:moveTo>
                  <a:pt x="0" y="16"/>
                </a:moveTo>
                <a:cubicBezTo>
                  <a:pt x="0" y="16"/>
                  <a:pt x="26" y="13"/>
                  <a:pt x="56" y="34"/>
                </a:cubicBezTo>
                <a:cubicBezTo>
                  <a:pt x="86" y="55"/>
                  <a:pt x="156" y="120"/>
                  <a:pt x="216" y="115"/>
                </a:cubicBezTo>
                <a:cubicBezTo>
                  <a:pt x="276" y="110"/>
                  <a:pt x="325" y="68"/>
                  <a:pt x="362" y="48"/>
                </a:cubicBezTo>
                <a:cubicBezTo>
                  <a:pt x="408" y="23"/>
                  <a:pt x="494" y="0"/>
                  <a:pt x="554" y="49"/>
                </a:cubicBezTo>
                <a:cubicBezTo>
                  <a:pt x="620" y="103"/>
                  <a:pt x="661" y="136"/>
                  <a:pt x="683" y="139"/>
                </a:cubicBezTo>
                <a:cubicBezTo>
                  <a:pt x="735" y="145"/>
                  <a:pt x="790" y="119"/>
                  <a:pt x="852" y="98"/>
                </a:cubicBezTo>
                <a:cubicBezTo>
                  <a:pt x="914" y="77"/>
                  <a:pt x="963" y="87"/>
                  <a:pt x="986" y="93"/>
                </a:cubicBezTo>
                <a:cubicBezTo>
                  <a:pt x="1027" y="104"/>
                  <a:pt x="1082" y="121"/>
                  <a:pt x="1082" y="121"/>
                </a:cubicBezTo>
                <a:cubicBezTo>
                  <a:pt x="1082" y="260"/>
                  <a:pt x="1082" y="260"/>
                  <a:pt x="1082" y="260"/>
                </a:cubicBezTo>
                <a:cubicBezTo>
                  <a:pt x="0" y="260"/>
                  <a:pt x="0" y="260"/>
                  <a:pt x="0" y="260"/>
                </a:cubicBezTo>
                <a:lnTo>
                  <a:pt x="0" y="16"/>
                </a:lnTo>
                <a:close/>
              </a:path>
            </a:pathLst>
          </a:custGeom>
          <a:solidFill>
            <a:srgbClr val="01AAD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1" name="Freeform 7"/>
          <p:cNvSpPr/>
          <p:nvPr/>
        </p:nvSpPr>
        <p:spPr bwMode="auto">
          <a:xfrm>
            <a:off x="-2551980" y="5186982"/>
            <a:ext cx="16243300" cy="1714212"/>
          </a:xfrm>
          <a:custGeom>
            <a:avLst/>
            <a:gdLst>
              <a:gd name="T0" fmla="*/ 0 w 1082"/>
              <a:gd name="T1" fmla="*/ 90 h 204"/>
              <a:gd name="T2" fmla="*/ 138 w 1082"/>
              <a:gd name="T3" fmla="*/ 140 h 204"/>
              <a:gd name="T4" fmla="*/ 314 w 1082"/>
              <a:gd name="T5" fmla="*/ 92 h 204"/>
              <a:gd name="T6" fmla="*/ 530 w 1082"/>
              <a:gd name="T7" fmla="*/ 154 h 204"/>
              <a:gd name="T8" fmla="*/ 614 w 1082"/>
              <a:gd name="T9" fmla="*/ 85 h 204"/>
              <a:gd name="T10" fmla="*/ 823 w 1082"/>
              <a:gd name="T11" fmla="*/ 76 h 204"/>
              <a:gd name="T12" fmla="*/ 983 w 1082"/>
              <a:gd name="T13" fmla="*/ 118 h 204"/>
              <a:gd name="T14" fmla="*/ 1082 w 1082"/>
              <a:gd name="T15" fmla="*/ 137 h 204"/>
              <a:gd name="T16" fmla="*/ 1082 w 1082"/>
              <a:gd name="T17" fmla="*/ 204 h 204"/>
              <a:gd name="T18" fmla="*/ 0 w 1082"/>
              <a:gd name="T19" fmla="*/ 204 h 204"/>
              <a:gd name="T20" fmla="*/ 0 w 1082"/>
              <a:gd name="T21" fmla="*/ 9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82" h="204">
                <a:moveTo>
                  <a:pt x="0" y="90"/>
                </a:moveTo>
                <a:cubicBezTo>
                  <a:pt x="0" y="90"/>
                  <a:pt x="90" y="138"/>
                  <a:pt x="138" y="140"/>
                </a:cubicBezTo>
                <a:cubicBezTo>
                  <a:pt x="186" y="142"/>
                  <a:pt x="248" y="89"/>
                  <a:pt x="314" y="92"/>
                </a:cubicBezTo>
                <a:cubicBezTo>
                  <a:pt x="429" y="98"/>
                  <a:pt x="451" y="152"/>
                  <a:pt x="530" y="154"/>
                </a:cubicBezTo>
                <a:cubicBezTo>
                  <a:pt x="530" y="154"/>
                  <a:pt x="584" y="156"/>
                  <a:pt x="614" y="85"/>
                </a:cubicBezTo>
                <a:cubicBezTo>
                  <a:pt x="650" y="0"/>
                  <a:pt x="757" y="38"/>
                  <a:pt x="823" y="76"/>
                </a:cubicBezTo>
                <a:cubicBezTo>
                  <a:pt x="863" y="99"/>
                  <a:pt x="923" y="91"/>
                  <a:pt x="983" y="118"/>
                </a:cubicBezTo>
                <a:cubicBezTo>
                  <a:pt x="1027" y="138"/>
                  <a:pt x="1082" y="137"/>
                  <a:pt x="1082" y="137"/>
                </a:cubicBezTo>
                <a:cubicBezTo>
                  <a:pt x="1082" y="204"/>
                  <a:pt x="1082" y="204"/>
                  <a:pt x="1082" y="204"/>
                </a:cubicBezTo>
                <a:cubicBezTo>
                  <a:pt x="0" y="204"/>
                  <a:pt x="0" y="204"/>
                  <a:pt x="0" y="204"/>
                </a:cubicBezTo>
                <a:lnTo>
                  <a:pt x="0" y="90"/>
                </a:lnTo>
                <a:close/>
              </a:path>
            </a:pathLst>
          </a:custGeom>
          <a:solidFill>
            <a:srgbClr val="F9BE2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2163090" y="2238183"/>
            <a:ext cx="228706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zh-CN" altLang="en-US" sz="1050" dirty="0">
              <a:solidFill>
                <a:schemeClr val="bg1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935102" y="414823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代码对比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935102" y="999598"/>
            <a:ext cx="179087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</a:rPr>
              <a:t>Code comparison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2" name="图片 1" descr="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8200" y="269875"/>
            <a:ext cx="959485" cy="730885"/>
          </a:xfrm>
          <a:prstGeom prst="rect">
            <a:avLst/>
          </a:prstGeom>
        </p:spPr>
      </p:pic>
      <p:pic>
        <p:nvPicPr>
          <p:cNvPr id="7" name="图片 6" descr="图形用户界面, 网站&#10;&#10;描述已自动生成">
            <a:extLst>
              <a:ext uri="{FF2B5EF4-FFF2-40B4-BE49-F238E27FC236}">
                <a16:creationId xmlns:a16="http://schemas.microsoft.com/office/drawing/2014/main" id="{07F00561-84D3-DDAF-2DD7-EFA766D092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690" y="999598"/>
            <a:ext cx="6814461" cy="5448670"/>
          </a:xfrm>
          <a:prstGeom prst="rect">
            <a:avLst/>
          </a:prstGeom>
        </p:spPr>
      </p:pic>
      <p:pic>
        <p:nvPicPr>
          <p:cNvPr id="9" name="图片 8" descr="图形用户界面&#10;&#10;描述已自动生成">
            <a:extLst>
              <a:ext uri="{FF2B5EF4-FFF2-40B4-BE49-F238E27FC236}">
                <a16:creationId xmlns:a16="http://schemas.microsoft.com/office/drawing/2014/main" id="{0436A172-1BEF-A9A5-0E5A-E3C865CB6A8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480" y="446346"/>
            <a:ext cx="7560696" cy="604132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0BB6BDF-3497-9FA4-C632-CDAFE2D64BE0}"/>
              </a:ext>
            </a:extLst>
          </p:cNvPr>
          <p:cNvSpPr txBox="1"/>
          <p:nvPr/>
        </p:nvSpPr>
        <p:spPr>
          <a:xfrm>
            <a:off x="3009879" y="3558842"/>
            <a:ext cx="5789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C000"/>
                </a:solidFill>
              </a:rPr>
              <a:t>函数数量和复杂程度大幅提升！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5034">
        <p14:flythrough/>
      </p:transition>
    </mc:Choice>
    <mc:Fallback xmlns="">
      <p:transition spd="slow" advTm="50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decel="28000" autoRev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0 L 0.20938 -0.0002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-2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5" presetClass="path" presetSubtype="0" repeatCount="indefinite" decel="56000" autoRev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-2.96296E-6 L -0.06771 -2.96296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85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decel="77000" autoRev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8.33333E-7 0 L 0.20938 -0.0002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60" grpId="0"/>
      <p:bldP spid="61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矩形 697"/>
          <p:cNvSpPr/>
          <p:nvPr/>
        </p:nvSpPr>
        <p:spPr>
          <a:xfrm>
            <a:off x="5175125" y="323332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演示视频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699" name="矩形 698"/>
          <p:cNvSpPr/>
          <p:nvPr/>
        </p:nvSpPr>
        <p:spPr>
          <a:xfrm>
            <a:off x="5417979" y="854748"/>
            <a:ext cx="13468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>
                <a:solidFill>
                  <a:srgbClr val="00C0F8"/>
                </a:solidFill>
                <a:latin typeface="Arial" panose="020B0604020202020204" pitchFamily="34" charset="0"/>
              </a:rPr>
              <a:t>Demo video</a:t>
            </a:r>
          </a:p>
        </p:txBody>
      </p:sp>
      <p:pic>
        <p:nvPicPr>
          <p:cNvPr id="2" name="图片 1" descr="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8200" y="269875"/>
            <a:ext cx="959485" cy="73088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9A7C945-7345-9647-86AB-9CB132CAB012}"/>
              </a:ext>
            </a:extLst>
          </p:cNvPr>
          <p:cNvSpPr txBox="1"/>
          <p:nvPr/>
        </p:nvSpPr>
        <p:spPr>
          <a:xfrm>
            <a:off x="2325362" y="2045666"/>
            <a:ext cx="6031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</a:rPr>
              <a:t>视频链接：</a:t>
            </a:r>
            <a:r>
              <a:rPr lang="en-US" altLang="zh-CN" dirty="0">
                <a:solidFill>
                  <a:schemeClr val="accent1"/>
                </a:solidFill>
                <a:hlinkClick r:id="rId3" action="ppaction://hlinkfile"/>
              </a:rPr>
              <a:t>.\6724d518104e4d38f27b6ab6a3b7e558.mp4</a:t>
            </a:r>
            <a:endParaRPr lang="zh-CN" alt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4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8700">
        <p14:ripple/>
      </p:transition>
    </mc:Choice>
    <mc:Fallback xmlns="">
      <p:transition spd="slow" advTm="8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8" grpId="0"/>
      <p:bldP spid="69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3472305" y="706612"/>
            <a:ext cx="5452852" cy="5452852"/>
            <a:chOff x="2123172" y="3429000"/>
            <a:chExt cx="7945656" cy="794565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29114" y="3839027"/>
              <a:ext cx="7398669" cy="7070568"/>
            </a:xfrm>
            <a:prstGeom prst="rect">
              <a:avLst/>
            </a:prstGeom>
          </p:spPr>
        </p:pic>
        <p:sp>
          <p:nvSpPr>
            <p:cNvPr id="12" name="椭圆 11"/>
            <p:cNvSpPr/>
            <p:nvPr/>
          </p:nvSpPr>
          <p:spPr>
            <a:xfrm>
              <a:off x="2123172" y="3429000"/>
              <a:ext cx="7945656" cy="794565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914238" y="247238"/>
            <a:ext cx="6363524" cy="6363524"/>
            <a:chOff x="7189663" y="-274890"/>
            <a:chExt cx="5046198" cy="5046198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25690" y="190214"/>
              <a:ext cx="4015437" cy="4057943"/>
            </a:xfrm>
            <a:prstGeom prst="rect">
              <a:avLst/>
            </a:prstGeom>
          </p:spPr>
        </p:pic>
        <p:sp>
          <p:nvSpPr>
            <p:cNvPr id="15" name="椭圆 14"/>
            <p:cNvSpPr/>
            <p:nvPr/>
          </p:nvSpPr>
          <p:spPr>
            <a:xfrm>
              <a:off x="7189663" y="-274890"/>
              <a:ext cx="5046198" cy="504619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椭圆 6"/>
          <p:cNvSpPr/>
          <p:nvPr/>
        </p:nvSpPr>
        <p:spPr>
          <a:xfrm>
            <a:off x="3648160" y="981160"/>
            <a:ext cx="4895681" cy="4895681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928933" y="1261933"/>
            <a:ext cx="4334135" cy="4334135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3650646" y="983646"/>
            <a:ext cx="4890709" cy="4890709"/>
            <a:chOff x="2529114" y="3842651"/>
            <a:chExt cx="7126526" cy="7126526"/>
          </a:xfrm>
        </p:grpSpPr>
        <p:sp>
          <p:nvSpPr>
            <p:cNvPr id="18" name="椭圆 17"/>
            <p:cNvSpPr/>
            <p:nvPr/>
          </p:nvSpPr>
          <p:spPr>
            <a:xfrm>
              <a:off x="2529114" y="3842651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29518" y="5433440"/>
              <a:ext cx="116459" cy="1164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3903229">
            <a:off x="3650645" y="983646"/>
            <a:ext cx="4890709" cy="4890709"/>
            <a:chOff x="2529113" y="3842652"/>
            <a:chExt cx="7126526" cy="7126526"/>
          </a:xfrm>
        </p:grpSpPr>
        <p:sp>
          <p:nvSpPr>
            <p:cNvPr id="21" name="椭圆 20"/>
            <p:cNvSpPr/>
            <p:nvPr/>
          </p:nvSpPr>
          <p:spPr>
            <a:xfrm>
              <a:off x="2529113" y="3842652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031707" y="5392612"/>
              <a:ext cx="147863" cy="1478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928933" y="1255418"/>
            <a:ext cx="4334135" cy="4347164"/>
            <a:chOff x="2934621" y="4581156"/>
            <a:chExt cx="6315511" cy="6334496"/>
          </a:xfrm>
        </p:grpSpPr>
        <p:sp>
          <p:nvSpPr>
            <p:cNvPr id="23" name="椭圆 22"/>
            <p:cNvSpPr/>
            <p:nvPr/>
          </p:nvSpPr>
          <p:spPr>
            <a:xfrm>
              <a:off x="2934621" y="4600141"/>
              <a:ext cx="6315511" cy="6315511"/>
            </a:xfrm>
            <a:prstGeom prst="ellipse">
              <a:avLst/>
            </a:prstGeom>
            <a:noFill/>
            <a:ln w="317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5784057" y="4581156"/>
              <a:ext cx="73493" cy="734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椭圆 28"/>
          <p:cNvSpPr/>
          <p:nvPr/>
        </p:nvSpPr>
        <p:spPr>
          <a:xfrm>
            <a:off x="6275259" y="369418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 rot="8100000" flipH="1">
            <a:off x="1609546" y="-577775"/>
            <a:ext cx="45719" cy="4730950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圆角矩形 98"/>
          <p:cNvSpPr/>
          <p:nvPr/>
        </p:nvSpPr>
        <p:spPr>
          <a:xfrm rot="8100000" flipH="1">
            <a:off x="4421077" y="-1140444"/>
            <a:ext cx="45719" cy="5373371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圆角矩形 99"/>
          <p:cNvSpPr/>
          <p:nvPr/>
        </p:nvSpPr>
        <p:spPr>
          <a:xfrm rot="8100000" flipH="1">
            <a:off x="5223651" y="-1164068"/>
            <a:ext cx="45719" cy="5373371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4424807" y="1760345"/>
            <a:ext cx="3342386" cy="3337310"/>
            <a:chOff x="233284" y="7361614"/>
            <a:chExt cx="3342386" cy="3337310"/>
          </a:xfrm>
        </p:grpSpPr>
        <p:sp>
          <p:nvSpPr>
            <p:cNvPr id="108" name="椭圆 107"/>
            <p:cNvSpPr/>
            <p:nvPr/>
          </p:nvSpPr>
          <p:spPr>
            <a:xfrm>
              <a:off x="238360" y="7361614"/>
              <a:ext cx="3337310" cy="3337310"/>
            </a:xfrm>
            <a:prstGeom prst="ellipse">
              <a:avLst/>
            </a:prstGeom>
            <a:solidFill>
              <a:srgbClr val="1021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1762878" y="8488376"/>
              <a:ext cx="1374093" cy="1374093"/>
            </a:xfrm>
            <a:prstGeom prst="ellipse">
              <a:avLst/>
            </a:prstGeom>
            <a:solidFill>
              <a:srgbClr val="00E0FE">
                <a:alpha val="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/>
          </p:nvSpPr>
          <p:spPr>
            <a:xfrm>
              <a:off x="312417" y="7483226"/>
              <a:ext cx="2851132" cy="3012884"/>
            </a:xfrm>
            <a:custGeom>
              <a:avLst/>
              <a:gdLst>
                <a:gd name="connsiteX0" fmla="*/ 129610 w 537207"/>
                <a:gd name="connsiteY0" fmla="*/ 0 h 567684"/>
                <a:gd name="connsiteX1" fmla="*/ 91701 w 537207"/>
                <a:gd name="connsiteY1" fmla="*/ 45947 h 567684"/>
                <a:gd name="connsiteX2" fmla="*/ 38005 w 537207"/>
                <a:gd name="connsiteY2" fmla="*/ 221735 h 567684"/>
                <a:gd name="connsiteX3" fmla="*/ 352411 w 537207"/>
                <a:gd name="connsiteY3" fmla="*/ 536141 h 567684"/>
                <a:gd name="connsiteX4" fmla="*/ 528199 w 537207"/>
                <a:gd name="connsiteY4" fmla="*/ 482445 h 567684"/>
                <a:gd name="connsiteX5" fmla="*/ 537207 w 537207"/>
                <a:gd name="connsiteY5" fmla="*/ 475013 h 567684"/>
                <a:gd name="connsiteX6" fmla="*/ 536725 w 537207"/>
                <a:gd name="connsiteY6" fmla="*/ 475597 h 567684"/>
                <a:gd name="connsiteX7" fmla="*/ 314406 w 537207"/>
                <a:gd name="connsiteY7" fmla="*/ 567684 h 567684"/>
                <a:gd name="connsiteX8" fmla="*/ 0 w 537207"/>
                <a:gd name="connsiteY8" fmla="*/ 253278 h 567684"/>
                <a:gd name="connsiteX9" fmla="*/ 92087 w 537207"/>
                <a:gd name="connsiteY9" fmla="*/ 30959 h 567684"/>
                <a:gd name="connsiteX10" fmla="*/ 129610 w 537207"/>
                <a:gd name="connsiteY10" fmla="*/ 0 h 567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7207" h="567684">
                  <a:moveTo>
                    <a:pt x="129610" y="0"/>
                  </a:moveTo>
                  <a:lnTo>
                    <a:pt x="91701" y="45947"/>
                  </a:lnTo>
                  <a:cubicBezTo>
                    <a:pt x="57800" y="96127"/>
                    <a:pt x="38005" y="156619"/>
                    <a:pt x="38005" y="221735"/>
                  </a:cubicBezTo>
                  <a:cubicBezTo>
                    <a:pt x="38005" y="395377"/>
                    <a:pt x="178769" y="536141"/>
                    <a:pt x="352411" y="536141"/>
                  </a:cubicBezTo>
                  <a:cubicBezTo>
                    <a:pt x="417527" y="536141"/>
                    <a:pt x="478019" y="516346"/>
                    <a:pt x="528199" y="482445"/>
                  </a:cubicBezTo>
                  <a:lnTo>
                    <a:pt x="537207" y="475013"/>
                  </a:lnTo>
                  <a:lnTo>
                    <a:pt x="536725" y="475597"/>
                  </a:lnTo>
                  <a:cubicBezTo>
                    <a:pt x="479829" y="532493"/>
                    <a:pt x="401227" y="567684"/>
                    <a:pt x="314406" y="567684"/>
                  </a:cubicBezTo>
                  <a:cubicBezTo>
                    <a:pt x="140764" y="567684"/>
                    <a:pt x="0" y="426920"/>
                    <a:pt x="0" y="253278"/>
                  </a:cubicBezTo>
                  <a:cubicBezTo>
                    <a:pt x="0" y="166457"/>
                    <a:pt x="35191" y="87856"/>
                    <a:pt x="92087" y="30959"/>
                  </a:cubicBezTo>
                  <a:lnTo>
                    <a:pt x="12961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/>
            <p:nvPr/>
          </p:nvSpPr>
          <p:spPr>
            <a:xfrm>
              <a:off x="2540905" y="8005711"/>
              <a:ext cx="516918" cy="516918"/>
            </a:xfrm>
            <a:prstGeom prst="ellipse">
              <a:avLst/>
            </a:prstGeom>
            <a:solidFill>
              <a:srgbClr val="00E0FE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/>
            <p:nvPr/>
          </p:nvSpPr>
          <p:spPr>
            <a:xfrm>
              <a:off x="1658348" y="7776936"/>
              <a:ext cx="544877" cy="544877"/>
            </a:xfrm>
            <a:prstGeom prst="ellipse">
              <a:avLst/>
            </a:prstGeom>
            <a:solidFill>
              <a:srgbClr val="00E0FE">
                <a:alpha val="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任意多边形 173"/>
            <p:cNvSpPr/>
            <p:nvPr/>
          </p:nvSpPr>
          <p:spPr>
            <a:xfrm>
              <a:off x="233284" y="7371614"/>
              <a:ext cx="2177138" cy="3317309"/>
            </a:xfrm>
            <a:custGeom>
              <a:avLst/>
              <a:gdLst>
                <a:gd name="connsiteX0" fmla="*/ 1423440 w 2177138"/>
                <a:gd name="connsiteY0" fmla="*/ 0 h 3317309"/>
                <a:gd name="connsiteX1" fmla="*/ 1282407 w 2177138"/>
                <a:gd name="connsiteY1" fmla="*/ 51619 h 3317309"/>
                <a:gd name="connsiteX2" fmla="*/ 263268 w 2177138"/>
                <a:gd name="connsiteY2" fmla="*/ 1589143 h 3317309"/>
                <a:gd name="connsiteX3" fmla="*/ 1931923 w 2177138"/>
                <a:gd name="connsiteY3" fmla="*/ 3257798 h 3317309"/>
                <a:gd name="connsiteX4" fmla="*/ 2102533 w 2177138"/>
                <a:gd name="connsiteY4" fmla="*/ 3249183 h 3317309"/>
                <a:gd name="connsiteX5" fmla="*/ 2177138 w 2177138"/>
                <a:gd name="connsiteY5" fmla="*/ 3237797 h 3317309"/>
                <a:gd name="connsiteX6" fmla="*/ 2164862 w 2177138"/>
                <a:gd name="connsiteY6" fmla="*/ 3242290 h 3317309"/>
                <a:gd name="connsiteX7" fmla="*/ 1668655 w 2177138"/>
                <a:gd name="connsiteY7" fmla="*/ 3317309 h 3317309"/>
                <a:gd name="connsiteX8" fmla="*/ 0 w 2177138"/>
                <a:gd name="connsiteY8" fmla="*/ 1648654 h 3317309"/>
                <a:gd name="connsiteX9" fmla="*/ 1332363 w 2177138"/>
                <a:gd name="connsiteY9" fmla="*/ 13900 h 3317309"/>
                <a:gd name="connsiteX10" fmla="*/ 1423440 w 2177138"/>
                <a:gd name="connsiteY10" fmla="*/ 0 h 331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7138" h="3317309">
                  <a:moveTo>
                    <a:pt x="1423440" y="0"/>
                  </a:moveTo>
                  <a:lnTo>
                    <a:pt x="1282407" y="51619"/>
                  </a:lnTo>
                  <a:cubicBezTo>
                    <a:pt x="683502" y="304935"/>
                    <a:pt x="263268" y="897963"/>
                    <a:pt x="263268" y="1589143"/>
                  </a:cubicBezTo>
                  <a:cubicBezTo>
                    <a:pt x="263268" y="2510716"/>
                    <a:pt x="1010350" y="3257798"/>
                    <a:pt x="1931923" y="3257798"/>
                  </a:cubicBezTo>
                  <a:cubicBezTo>
                    <a:pt x="1989521" y="3257798"/>
                    <a:pt x="2046438" y="3254880"/>
                    <a:pt x="2102533" y="3249183"/>
                  </a:cubicBezTo>
                  <a:lnTo>
                    <a:pt x="2177138" y="3237797"/>
                  </a:lnTo>
                  <a:lnTo>
                    <a:pt x="2164862" y="3242290"/>
                  </a:lnTo>
                  <a:cubicBezTo>
                    <a:pt x="2008110" y="3291045"/>
                    <a:pt x="1841450" y="3317309"/>
                    <a:pt x="1668655" y="3317309"/>
                  </a:cubicBezTo>
                  <a:cubicBezTo>
                    <a:pt x="747082" y="3317309"/>
                    <a:pt x="0" y="2570227"/>
                    <a:pt x="0" y="1648654"/>
                  </a:cubicBezTo>
                  <a:cubicBezTo>
                    <a:pt x="0" y="842278"/>
                    <a:pt x="571985" y="169496"/>
                    <a:pt x="1332363" y="13900"/>
                  </a:cubicBezTo>
                  <a:lnTo>
                    <a:pt x="1423440" y="0"/>
                  </a:lnTo>
                  <a:close/>
                </a:path>
              </a:pathLst>
            </a:custGeom>
            <a:solidFill>
              <a:srgbClr val="00E0FE">
                <a:alpha val="1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0" name="矩形 159"/>
          <p:cNvSpPr/>
          <p:nvPr/>
        </p:nvSpPr>
        <p:spPr>
          <a:xfrm>
            <a:off x="5010325" y="2545584"/>
            <a:ext cx="203132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>
                <a:solidFill>
                  <a:srgbClr val="FFC400"/>
                </a:solidFill>
                <a:latin typeface="Impact" panose="020B0806030902050204" pitchFamily="34" charset="0"/>
                <a:ea typeface="Kozuka Gothic Pr6N EL" panose="020B0200000000000000" pitchFamily="34" charset="-128"/>
              </a:rPr>
              <a:t>03</a:t>
            </a:r>
          </a:p>
          <a:p>
            <a:pPr algn="ctr"/>
            <a:r>
              <a:rPr lang="zh-CN" altLang="en-US" sz="3600" dirty="0">
                <a:solidFill>
                  <a:srgbClr val="00C3FB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调试过程</a:t>
            </a:r>
          </a:p>
        </p:txBody>
      </p:sp>
      <p:pic>
        <p:nvPicPr>
          <p:cNvPr id="2" name="图片 1" descr="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4840" y="4300220"/>
            <a:ext cx="781050" cy="594995"/>
          </a:xfrm>
          <a:prstGeom prst="rect">
            <a:avLst/>
          </a:prstGeom>
        </p:spPr>
      </p:pic>
    </p:spTree>
  </p:cSld>
  <p:clrMapOvr>
    <a:masterClrMapping/>
  </p:clrMapOvr>
  <p:transition spd="slow" advTm="425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591 0.35486 C 0.62591 0.35509 0.49739 0.20139 0.44375 0.07847 C 0.39023 -0.04375 0.36145 -0.38403 0.30429 -0.37986 C 0.20195 -0.34005 0.26211 0.00741 0.21067 0.21875 C 0.20664 0.21041 -0.03946 -0.09537 -0.18972 -0.29514 " pathEditMode="relative" rAng="0" ptsTypes="AAAAA">
                                      <p:cBhvr>
                                        <p:cTn id="16" dur="2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781" y="-3673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9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9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2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9" grpId="0" animBg="1"/>
      <p:bldP spid="9" grpId="1" animBg="1"/>
      <p:bldP spid="99" grpId="0" animBg="1"/>
      <p:bldP spid="99" grpId="1" animBg="1"/>
      <p:bldP spid="100" grpId="0" animBg="1"/>
      <p:bldP spid="100" grpId="1" animBg="1"/>
      <p:bldP spid="16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5179723" y="742994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调试过程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047474" y="1327769"/>
            <a:ext cx="20970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>
                <a:solidFill>
                  <a:srgbClr val="00C0F8"/>
                </a:solidFill>
                <a:latin typeface="Arial" panose="020B0604020202020204" pitchFamily="34" charset="0"/>
              </a:rPr>
              <a:t>Debugging process</a:t>
            </a:r>
          </a:p>
        </p:txBody>
      </p:sp>
      <p:pic>
        <p:nvPicPr>
          <p:cNvPr id="2" name="图片 1" descr="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8200" y="269875"/>
            <a:ext cx="959485" cy="730885"/>
          </a:xfrm>
          <a:prstGeom prst="rect">
            <a:avLst/>
          </a:prstGeom>
        </p:spPr>
      </p:pic>
      <p:pic>
        <p:nvPicPr>
          <p:cNvPr id="4" name="图片 3" descr="图片包含 散点图&#10;&#10;描述已自动生成">
            <a:extLst>
              <a:ext uri="{FF2B5EF4-FFF2-40B4-BE49-F238E27FC236}">
                <a16:creationId xmlns:a16="http://schemas.microsoft.com/office/drawing/2014/main" id="{816A078A-486D-7D31-54D7-6BB139D57A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9553"/>
            <a:ext cx="12192000" cy="20162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10084">
        <p14:ripple/>
      </p:transition>
    </mc:Choice>
    <mc:Fallback xmlns="">
      <p:transition spd="slow" advTm="100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3472305" y="706612"/>
            <a:ext cx="5452852" cy="5452852"/>
            <a:chOff x="2123172" y="3429000"/>
            <a:chExt cx="7945656" cy="794565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29114" y="3839027"/>
              <a:ext cx="7398669" cy="7070568"/>
            </a:xfrm>
            <a:prstGeom prst="rect">
              <a:avLst/>
            </a:prstGeom>
          </p:spPr>
        </p:pic>
        <p:sp>
          <p:nvSpPr>
            <p:cNvPr id="12" name="椭圆 11"/>
            <p:cNvSpPr/>
            <p:nvPr/>
          </p:nvSpPr>
          <p:spPr>
            <a:xfrm>
              <a:off x="2123172" y="3429000"/>
              <a:ext cx="7945656" cy="794565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914238" y="247238"/>
            <a:ext cx="6363524" cy="6363524"/>
            <a:chOff x="7189663" y="-274890"/>
            <a:chExt cx="5046198" cy="5046198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25690" y="190214"/>
              <a:ext cx="4015437" cy="4057943"/>
            </a:xfrm>
            <a:prstGeom prst="rect">
              <a:avLst/>
            </a:prstGeom>
          </p:spPr>
        </p:pic>
        <p:sp>
          <p:nvSpPr>
            <p:cNvPr id="15" name="椭圆 14"/>
            <p:cNvSpPr/>
            <p:nvPr/>
          </p:nvSpPr>
          <p:spPr>
            <a:xfrm>
              <a:off x="7189663" y="-274890"/>
              <a:ext cx="5046198" cy="504619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椭圆 6"/>
          <p:cNvSpPr/>
          <p:nvPr/>
        </p:nvSpPr>
        <p:spPr>
          <a:xfrm>
            <a:off x="3648160" y="981160"/>
            <a:ext cx="4895681" cy="4895681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928933" y="1261933"/>
            <a:ext cx="4334135" cy="4334135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3650646" y="983646"/>
            <a:ext cx="4890709" cy="4890709"/>
            <a:chOff x="2529114" y="3842651"/>
            <a:chExt cx="7126526" cy="7126526"/>
          </a:xfrm>
        </p:grpSpPr>
        <p:sp>
          <p:nvSpPr>
            <p:cNvPr id="18" name="椭圆 17"/>
            <p:cNvSpPr/>
            <p:nvPr/>
          </p:nvSpPr>
          <p:spPr>
            <a:xfrm>
              <a:off x="2529114" y="3842651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29518" y="5433440"/>
              <a:ext cx="116459" cy="1164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3903229">
            <a:off x="3650645" y="983646"/>
            <a:ext cx="4890709" cy="4890709"/>
            <a:chOff x="2529113" y="3842652"/>
            <a:chExt cx="7126526" cy="7126526"/>
          </a:xfrm>
        </p:grpSpPr>
        <p:sp>
          <p:nvSpPr>
            <p:cNvPr id="21" name="椭圆 20"/>
            <p:cNvSpPr/>
            <p:nvPr/>
          </p:nvSpPr>
          <p:spPr>
            <a:xfrm>
              <a:off x="2529113" y="3842652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031707" y="5392612"/>
              <a:ext cx="147863" cy="1478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928933" y="1255418"/>
            <a:ext cx="4334135" cy="4347164"/>
            <a:chOff x="2934621" y="4581156"/>
            <a:chExt cx="6315511" cy="6334496"/>
          </a:xfrm>
        </p:grpSpPr>
        <p:sp>
          <p:nvSpPr>
            <p:cNvPr id="23" name="椭圆 22"/>
            <p:cNvSpPr/>
            <p:nvPr/>
          </p:nvSpPr>
          <p:spPr>
            <a:xfrm>
              <a:off x="2934621" y="4600141"/>
              <a:ext cx="6315511" cy="6315511"/>
            </a:xfrm>
            <a:prstGeom prst="ellipse">
              <a:avLst/>
            </a:prstGeom>
            <a:noFill/>
            <a:ln w="317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5784057" y="4581156"/>
              <a:ext cx="73493" cy="734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椭圆 28"/>
          <p:cNvSpPr/>
          <p:nvPr/>
        </p:nvSpPr>
        <p:spPr>
          <a:xfrm>
            <a:off x="6275259" y="369418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 rot="8100000" flipH="1">
            <a:off x="1609546" y="-577775"/>
            <a:ext cx="45719" cy="4730950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圆角矩形 98"/>
          <p:cNvSpPr/>
          <p:nvPr/>
        </p:nvSpPr>
        <p:spPr>
          <a:xfrm rot="8100000" flipH="1">
            <a:off x="4421077" y="-1140444"/>
            <a:ext cx="45719" cy="5373371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圆角矩形 99"/>
          <p:cNvSpPr/>
          <p:nvPr/>
        </p:nvSpPr>
        <p:spPr>
          <a:xfrm rot="8100000" flipH="1">
            <a:off x="5223651" y="-1164068"/>
            <a:ext cx="45719" cy="5373371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4424807" y="1760345"/>
            <a:ext cx="3342386" cy="3337310"/>
            <a:chOff x="233284" y="7361614"/>
            <a:chExt cx="3342386" cy="3337310"/>
          </a:xfrm>
        </p:grpSpPr>
        <p:sp>
          <p:nvSpPr>
            <p:cNvPr id="108" name="椭圆 107"/>
            <p:cNvSpPr/>
            <p:nvPr/>
          </p:nvSpPr>
          <p:spPr>
            <a:xfrm>
              <a:off x="238360" y="7361614"/>
              <a:ext cx="3337310" cy="3337310"/>
            </a:xfrm>
            <a:prstGeom prst="ellipse">
              <a:avLst/>
            </a:prstGeom>
            <a:solidFill>
              <a:srgbClr val="1021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1762878" y="8488376"/>
              <a:ext cx="1374093" cy="1374093"/>
            </a:xfrm>
            <a:prstGeom prst="ellipse">
              <a:avLst/>
            </a:prstGeom>
            <a:solidFill>
              <a:srgbClr val="00E0FE">
                <a:alpha val="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/>
          </p:nvSpPr>
          <p:spPr>
            <a:xfrm>
              <a:off x="312417" y="7483226"/>
              <a:ext cx="2851132" cy="3012884"/>
            </a:xfrm>
            <a:custGeom>
              <a:avLst/>
              <a:gdLst>
                <a:gd name="connsiteX0" fmla="*/ 129610 w 537207"/>
                <a:gd name="connsiteY0" fmla="*/ 0 h 567684"/>
                <a:gd name="connsiteX1" fmla="*/ 91701 w 537207"/>
                <a:gd name="connsiteY1" fmla="*/ 45947 h 567684"/>
                <a:gd name="connsiteX2" fmla="*/ 38005 w 537207"/>
                <a:gd name="connsiteY2" fmla="*/ 221735 h 567684"/>
                <a:gd name="connsiteX3" fmla="*/ 352411 w 537207"/>
                <a:gd name="connsiteY3" fmla="*/ 536141 h 567684"/>
                <a:gd name="connsiteX4" fmla="*/ 528199 w 537207"/>
                <a:gd name="connsiteY4" fmla="*/ 482445 h 567684"/>
                <a:gd name="connsiteX5" fmla="*/ 537207 w 537207"/>
                <a:gd name="connsiteY5" fmla="*/ 475013 h 567684"/>
                <a:gd name="connsiteX6" fmla="*/ 536725 w 537207"/>
                <a:gd name="connsiteY6" fmla="*/ 475597 h 567684"/>
                <a:gd name="connsiteX7" fmla="*/ 314406 w 537207"/>
                <a:gd name="connsiteY7" fmla="*/ 567684 h 567684"/>
                <a:gd name="connsiteX8" fmla="*/ 0 w 537207"/>
                <a:gd name="connsiteY8" fmla="*/ 253278 h 567684"/>
                <a:gd name="connsiteX9" fmla="*/ 92087 w 537207"/>
                <a:gd name="connsiteY9" fmla="*/ 30959 h 567684"/>
                <a:gd name="connsiteX10" fmla="*/ 129610 w 537207"/>
                <a:gd name="connsiteY10" fmla="*/ 0 h 567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7207" h="567684">
                  <a:moveTo>
                    <a:pt x="129610" y="0"/>
                  </a:moveTo>
                  <a:lnTo>
                    <a:pt x="91701" y="45947"/>
                  </a:lnTo>
                  <a:cubicBezTo>
                    <a:pt x="57800" y="96127"/>
                    <a:pt x="38005" y="156619"/>
                    <a:pt x="38005" y="221735"/>
                  </a:cubicBezTo>
                  <a:cubicBezTo>
                    <a:pt x="38005" y="395377"/>
                    <a:pt x="178769" y="536141"/>
                    <a:pt x="352411" y="536141"/>
                  </a:cubicBezTo>
                  <a:cubicBezTo>
                    <a:pt x="417527" y="536141"/>
                    <a:pt x="478019" y="516346"/>
                    <a:pt x="528199" y="482445"/>
                  </a:cubicBezTo>
                  <a:lnTo>
                    <a:pt x="537207" y="475013"/>
                  </a:lnTo>
                  <a:lnTo>
                    <a:pt x="536725" y="475597"/>
                  </a:lnTo>
                  <a:cubicBezTo>
                    <a:pt x="479829" y="532493"/>
                    <a:pt x="401227" y="567684"/>
                    <a:pt x="314406" y="567684"/>
                  </a:cubicBezTo>
                  <a:cubicBezTo>
                    <a:pt x="140764" y="567684"/>
                    <a:pt x="0" y="426920"/>
                    <a:pt x="0" y="253278"/>
                  </a:cubicBezTo>
                  <a:cubicBezTo>
                    <a:pt x="0" y="166457"/>
                    <a:pt x="35191" y="87856"/>
                    <a:pt x="92087" y="30959"/>
                  </a:cubicBezTo>
                  <a:lnTo>
                    <a:pt x="12961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/>
            <p:nvPr/>
          </p:nvSpPr>
          <p:spPr>
            <a:xfrm>
              <a:off x="2540905" y="8005711"/>
              <a:ext cx="516918" cy="516918"/>
            </a:xfrm>
            <a:prstGeom prst="ellipse">
              <a:avLst/>
            </a:prstGeom>
            <a:solidFill>
              <a:srgbClr val="00E0FE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/>
            <p:nvPr/>
          </p:nvSpPr>
          <p:spPr>
            <a:xfrm>
              <a:off x="1658348" y="7776936"/>
              <a:ext cx="544877" cy="544877"/>
            </a:xfrm>
            <a:prstGeom prst="ellipse">
              <a:avLst/>
            </a:prstGeom>
            <a:solidFill>
              <a:srgbClr val="00E0FE">
                <a:alpha val="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任意多边形 173"/>
            <p:cNvSpPr/>
            <p:nvPr/>
          </p:nvSpPr>
          <p:spPr>
            <a:xfrm>
              <a:off x="233284" y="7371614"/>
              <a:ext cx="2177138" cy="3317309"/>
            </a:xfrm>
            <a:custGeom>
              <a:avLst/>
              <a:gdLst>
                <a:gd name="connsiteX0" fmla="*/ 1423440 w 2177138"/>
                <a:gd name="connsiteY0" fmla="*/ 0 h 3317309"/>
                <a:gd name="connsiteX1" fmla="*/ 1282407 w 2177138"/>
                <a:gd name="connsiteY1" fmla="*/ 51619 h 3317309"/>
                <a:gd name="connsiteX2" fmla="*/ 263268 w 2177138"/>
                <a:gd name="connsiteY2" fmla="*/ 1589143 h 3317309"/>
                <a:gd name="connsiteX3" fmla="*/ 1931923 w 2177138"/>
                <a:gd name="connsiteY3" fmla="*/ 3257798 h 3317309"/>
                <a:gd name="connsiteX4" fmla="*/ 2102533 w 2177138"/>
                <a:gd name="connsiteY4" fmla="*/ 3249183 h 3317309"/>
                <a:gd name="connsiteX5" fmla="*/ 2177138 w 2177138"/>
                <a:gd name="connsiteY5" fmla="*/ 3237797 h 3317309"/>
                <a:gd name="connsiteX6" fmla="*/ 2164862 w 2177138"/>
                <a:gd name="connsiteY6" fmla="*/ 3242290 h 3317309"/>
                <a:gd name="connsiteX7" fmla="*/ 1668655 w 2177138"/>
                <a:gd name="connsiteY7" fmla="*/ 3317309 h 3317309"/>
                <a:gd name="connsiteX8" fmla="*/ 0 w 2177138"/>
                <a:gd name="connsiteY8" fmla="*/ 1648654 h 3317309"/>
                <a:gd name="connsiteX9" fmla="*/ 1332363 w 2177138"/>
                <a:gd name="connsiteY9" fmla="*/ 13900 h 3317309"/>
                <a:gd name="connsiteX10" fmla="*/ 1423440 w 2177138"/>
                <a:gd name="connsiteY10" fmla="*/ 0 h 331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7138" h="3317309">
                  <a:moveTo>
                    <a:pt x="1423440" y="0"/>
                  </a:moveTo>
                  <a:lnTo>
                    <a:pt x="1282407" y="51619"/>
                  </a:lnTo>
                  <a:cubicBezTo>
                    <a:pt x="683502" y="304935"/>
                    <a:pt x="263268" y="897963"/>
                    <a:pt x="263268" y="1589143"/>
                  </a:cubicBezTo>
                  <a:cubicBezTo>
                    <a:pt x="263268" y="2510716"/>
                    <a:pt x="1010350" y="3257798"/>
                    <a:pt x="1931923" y="3257798"/>
                  </a:cubicBezTo>
                  <a:cubicBezTo>
                    <a:pt x="1989521" y="3257798"/>
                    <a:pt x="2046438" y="3254880"/>
                    <a:pt x="2102533" y="3249183"/>
                  </a:cubicBezTo>
                  <a:lnTo>
                    <a:pt x="2177138" y="3237797"/>
                  </a:lnTo>
                  <a:lnTo>
                    <a:pt x="2164862" y="3242290"/>
                  </a:lnTo>
                  <a:cubicBezTo>
                    <a:pt x="2008110" y="3291045"/>
                    <a:pt x="1841450" y="3317309"/>
                    <a:pt x="1668655" y="3317309"/>
                  </a:cubicBezTo>
                  <a:cubicBezTo>
                    <a:pt x="747082" y="3317309"/>
                    <a:pt x="0" y="2570227"/>
                    <a:pt x="0" y="1648654"/>
                  </a:cubicBezTo>
                  <a:cubicBezTo>
                    <a:pt x="0" y="842278"/>
                    <a:pt x="571985" y="169496"/>
                    <a:pt x="1332363" y="13900"/>
                  </a:cubicBezTo>
                  <a:lnTo>
                    <a:pt x="1423440" y="0"/>
                  </a:lnTo>
                  <a:close/>
                </a:path>
              </a:pathLst>
            </a:custGeom>
            <a:solidFill>
              <a:srgbClr val="00E0FE">
                <a:alpha val="1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0" name="矩形 159"/>
          <p:cNvSpPr/>
          <p:nvPr/>
        </p:nvSpPr>
        <p:spPr>
          <a:xfrm>
            <a:off x="5010322" y="2545584"/>
            <a:ext cx="203132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>
                <a:solidFill>
                  <a:srgbClr val="FFC400"/>
                </a:solidFill>
                <a:latin typeface="Impact" panose="020B0806030902050204" pitchFamily="34" charset="0"/>
                <a:ea typeface="Kozuka Gothic Pr6N EL" panose="020B0200000000000000" pitchFamily="34" charset="-128"/>
              </a:rPr>
              <a:t>04</a:t>
            </a:r>
          </a:p>
          <a:p>
            <a:pPr algn="ctr"/>
            <a:r>
              <a:rPr lang="zh-CN" altLang="en-US" sz="3600" dirty="0">
                <a:solidFill>
                  <a:srgbClr val="00C3FB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产品试用</a:t>
            </a:r>
          </a:p>
        </p:txBody>
      </p:sp>
      <p:pic>
        <p:nvPicPr>
          <p:cNvPr id="2" name="图片 1" descr="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4840" y="4300220"/>
            <a:ext cx="781050" cy="594995"/>
          </a:xfrm>
          <a:prstGeom prst="rect">
            <a:avLst/>
          </a:prstGeom>
        </p:spPr>
      </p:pic>
    </p:spTree>
  </p:cSld>
  <p:clrMapOvr>
    <a:masterClrMapping/>
  </p:clrMapOvr>
  <p:transition spd="slow" advTm="500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591 0.35486 C 0.62591 0.35509 0.49739 0.20139 0.44375 0.07847 C 0.39023 -0.04375 0.36145 -0.38403 0.30429 -0.37986 C 0.20195 -0.34005 0.26211 0.00741 0.21067 0.21875 C 0.20664 0.21041 -0.03946 -0.09537 -0.18972 -0.29514 " pathEditMode="relative" rAng="0" ptsTypes="AAAAA">
                                      <p:cBhvr>
                                        <p:cTn id="16" dur="2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781" y="-3673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9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9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2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9" grpId="0" animBg="1"/>
      <p:bldP spid="9" grpId="1" animBg="1"/>
      <p:bldP spid="99" grpId="0" animBg="1"/>
      <p:bldP spid="99" grpId="1" animBg="1"/>
      <p:bldP spid="100" grpId="0" animBg="1"/>
      <p:bldP spid="100" grpId="1" animBg="1"/>
      <p:bldP spid="16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/>
        </p:nvSpPr>
        <p:spPr>
          <a:xfrm>
            <a:off x="957943" y="706261"/>
            <a:ext cx="30684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产品试用二维码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344266" y="1291036"/>
            <a:ext cx="22958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>
                <a:solidFill>
                  <a:srgbClr val="00C0F8"/>
                </a:solidFill>
                <a:latin typeface="Arial" panose="020B0604020202020204" pitchFamily="34" charset="0"/>
              </a:rPr>
              <a:t>Product trial QR code</a:t>
            </a:r>
          </a:p>
        </p:txBody>
      </p:sp>
      <p:pic>
        <p:nvPicPr>
          <p:cNvPr id="2" name="图片 1" descr="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8200" y="269875"/>
            <a:ext cx="959485" cy="730885"/>
          </a:xfrm>
          <a:prstGeom prst="rect">
            <a:avLst/>
          </a:prstGeom>
        </p:spPr>
      </p:pic>
      <p:pic>
        <p:nvPicPr>
          <p:cNvPr id="6" name="图片 5" descr="QR 代码&#10;&#10;描述已自动生成">
            <a:extLst>
              <a:ext uri="{FF2B5EF4-FFF2-40B4-BE49-F238E27FC236}">
                <a16:creationId xmlns:a16="http://schemas.microsoft.com/office/drawing/2014/main" id="{F8D3D645-6F52-EBED-A69D-C82268DF27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412" y="2242854"/>
            <a:ext cx="2139950" cy="2057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126">
        <p14:prism isContent="1" isInverted="1"/>
      </p:transition>
    </mc:Choice>
    <mc:Fallback xmlns="">
      <p:transition spd="slow" advTm="61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36196" y="3781646"/>
            <a:ext cx="7945656" cy="7945656"/>
            <a:chOff x="2123172" y="3429000"/>
            <a:chExt cx="7945656" cy="794565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29114" y="3839027"/>
              <a:ext cx="7398669" cy="7070568"/>
            </a:xfrm>
            <a:prstGeom prst="rect">
              <a:avLst/>
            </a:prstGeom>
          </p:spPr>
        </p:pic>
        <p:sp>
          <p:nvSpPr>
            <p:cNvPr id="12" name="椭圆 11"/>
            <p:cNvSpPr/>
            <p:nvPr/>
          </p:nvSpPr>
          <p:spPr>
            <a:xfrm>
              <a:off x="2123172" y="3429000"/>
              <a:ext cx="7945656" cy="794565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365449" y="3180369"/>
            <a:ext cx="9272648" cy="9272648"/>
            <a:chOff x="7189663" y="-274890"/>
            <a:chExt cx="5046198" cy="5046198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25690" y="190214"/>
              <a:ext cx="4015437" cy="4057943"/>
            </a:xfrm>
            <a:prstGeom prst="rect">
              <a:avLst/>
            </a:prstGeom>
          </p:spPr>
        </p:pic>
        <p:sp>
          <p:nvSpPr>
            <p:cNvPr id="15" name="椭圆 14"/>
            <p:cNvSpPr/>
            <p:nvPr/>
          </p:nvSpPr>
          <p:spPr>
            <a:xfrm>
              <a:off x="7189663" y="-274890"/>
              <a:ext cx="5046198" cy="504619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椭圆 6"/>
          <p:cNvSpPr/>
          <p:nvPr/>
        </p:nvSpPr>
        <p:spPr>
          <a:xfrm>
            <a:off x="2529114" y="4543880"/>
            <a:ext cx="7133772" cy="7133772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938244" y="4953009"/>
            <a:ext cx="6315511" cy="6315511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2529114" y="4547501"/>
            <a:ext cx="7126526" cy="7126526"/>
            <a:chOff x="2529114" y="3842651"/>
            <a:chExt cx="7126526" cy="7126526"/>
          </a:xfrm>
        </p:grpSpPr>
        <p:sp>
          <p:nvSpPr>
            <p:cNvPr id="18" name="椭圆 17"/>
            <p:cNvSpPr/>
            <p:nvPr/>
          </p:nvSpPr>
          <p:spPr>
            <a:xfrm>
              <a:off x="2529114" y="3842651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29518" y="5433440"/>
              <a:ext cx="116459" cy="1164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3903229">
            <a:off x="2544114" y="4547501"/>
            <a:ext cx="7126526" cy="7126526"/>
            <a:chOff x="2529114" y="3842651"/>
            <a:chExt cx="7126526" cy="7126526"/>
          </a:xfrm>
        </p:grpSpPr>
        <p:sp>
          <p:nvSpPr>
            <p:cNvPr id="21" name="椭圆 20"/>
            <p:cNvSpPr/>
            <p:nvPr/>
          </p:nvSpPr>
          <p:spPr>
            <a:xfrm>
              <a:off x="2529114" y="3842651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031707" y="5392612"/>
              <a:ext cx="147863" cy="1478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934621" y="4934024"/>
            <a:ext cx="6315511" cy="6334496"/>
            <a:chOff x="2934621" y="4581156"/>
            <a:chExt cx="6315511" cy="6334496"/>
          </a:xfrm>
        </p:grpSpPr>
        <p:sp>
          <p:nvSpPr>
            <p:cNvPr id="23" name="椭圆 22"/>
            <p:cNvSpPr/>
            <p:nvPr/>
          </p:nvSpPr>
          <p:spPr>
            <a:xfrm>
              <a:off x="2934621" y="4600141"/>
              <a:ext cx="6315511" cy="6315511"/>
            </a:xfrm>
            <a:prstGeom prst="ellipse">
              <a:avLst/>
            </a:prstGeom>
            <a:noFill/>
            <a:ln w="317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5784057" y="4581156"/>
              <a:ext cx="73493" cy="734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椭圆 1"/>
          <p:cNvSpPr/>
          <p:nvPr/>
        </p:nvSpPr>
        <p:spPr>
          <a:xfrm>
            <a:off x="2308619" y="5378449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2067074" y="6702424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257102" y="3751297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4487377" y="2668285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261211" y="4554363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2934622" y="3675336"/>
            <a:ext cx="46704" cy="4670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9659264" y="515064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10750316" y="4516846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0993267" y="561698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9906057" y="594083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8910694" y="4736623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10606714" y="499920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9858144" y="4585183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组合 69"/>
          <p:cNvGrpSpPr/>
          <p:nvPr/>
        </p:nvGrpSpPr>
        <p:grpSpPr>
          <a:xfrm>
            <a:off x="5741186" y="474663"/>
            <a:ext cx="687403" cy="1005681"/>
            <a:chOff x="8153401" y="1317625"/>
            <a:chExt cx="2232025" cy="3265488"/>
          </a:xfrm>
        </p:grpSpPr>
        <p:grpSp>
          <p:nvGrpSpPr>
            <p:cNvPr id="71" name="组合 70"/>
            <p:cNvGrpSpPr/>
            <p:nvPr/>
          </p:nvGrpSpPr>
          <p:grpSpPr>
            <a:xfrm>
              <a:off x="8890001" y="3308350"/>
              <a:ext cx="739775" cy="1274763"/>
              <a:chOff x="5715001" y="3308350"/>
              <a:chExt cx="739775" cy="1274763"/>
            </a:xfrm>
          </p:grpSpPr>
          <p:sp>
            <p:nvSpPr>
              <p:cNvPr id="83" name="Freeform 5"/>
              <p:cNvSpPr/>
              <p:nvPr/>
            </p:nvSpPr>
            <p:spPr bwMode="auto">
              <a:xfrm>
                <a:off x="5715001" y="3511550"/>
                <a:ext cx="739775" cy="1071563"/>
              </a:xfrm>
              <a:custGeom>
                <a:avLst/>
                <a:gdLst>
                  <a:gd name="T0" fmla="*/ 151 w 196"/>
                  <a:gd name="T1" fmla="*/ 209 h 285"/>
                  <a:gd name="T2" fmla="*/ 147 w 196"/>
                  <a:gd name="T3" fmla="*/ 208 h 285"/>
                  <a:gd name="T4" fmla="*/ 138 w 196"/>
                  <a:gd name="T5" fmla="*/ 191 h 285"/>
                  <a:gd name="T6" fmla="*/ 100 w 196"/>
                  <a:gd name="T7" fmla="*/ 285 h 285"/>
                  <a:gd name="T8" fmla="*/ 42 w 196"/>
                  <a:gd name="T9" fmla="*/ 108 h 285"/>
                  <a:gd name="T10" fmla="*/ 25 w 196"/>
                  <a:gd name="T11" fmla="*/ 143 h 285"/>
                  <a:gd name="T12" fmla="*/ 21 w 196"/>
                  <a:gd name="T13" fmla="*/ 143 h 285"/>
                  <a:gd name="T14" fmla="*/ 13 w 196"/>
                  <a:gd name="T15" fmla="*/ 0 h 285"/>
                  <a:gd name="T16" fmla="*/ 187 w 196"/>
                  <a:gd name="T17" fmla="*/ 0 h 285"/>
                  <a:gd name="T18" fmla="*/ 189 w 196"/>
                  <a:gd name="T19" fmla="*/ 93 h 285"/>
                  <a:gd name="T20" fmla="*/ 184 w 196"/>
                  <a:gd name="T21" fmla="*/ 94 h 285"/>
                  <a:gd name="T22" fmla="*/ 154 w 196"/>
                  <a:gd name="T23" fmla="*/ 60 h 285"/>
                  <a:gd name="T24" fmla="*/ 151 w 196"/>
                  <a:gd name="T25" fmla="*/ 209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6" h="285">
                    <a:moveTo>
                      <a:pt x="151" y="209"/>
                    </a:moveTo>
                    <a:cubicBezTo>
                      <a:pt x="150" y="214"/>
                      <a:pt x="148" y="214"/>
                      <a:pt x="147" y="208"/>
                    </a:cubicBezTo>
                    <a:cubicBezTo>
                      <a:pt x="143" y="197"/>
                      <a:pt x="138" y="191"/>
                      <a:pt x="138" y="191"/>
                    </a:cubicBezTo>
                    <a:cubicBezTo>
                      <a:pt x="137" y="233"/>
                      <a:pt x="123" y="268"/>
                      <a:pt x="100" y="285"/>
                    </a:cubicBezTo>
                    <a:cubicBezTo>
                      <a:pt x="17" y="216"/>
                      <a:pt x="42" y="108"/>
                      <a:pt x="42" y="108"/>
                    </a:cubicBezTo>
                    <a:cubicBezTo>
                      <a:pt x="29" y="117"/>
                      <a:pt x="25" y="132"/>
                      <a:pt x="25" y="143"/>
                    </a:cubicBezTo>
                    <a:cubicBezTo>
                      <a:pt x="24" y="149"/>
                      <a:pt x="23" y="149"/>
                      <a:pt x="21" y="143"/>
                    </a:cubicBezTo>
                    <a:cubicBezTo>
                      <a:pt x="0" y="63"/>
                      <a:pt x="13" y="0"/>
                      <a:pt x="13" y="0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187" y="0"/>
                      <a:pt x="196" y="39"/>
                      <a:pt x="189" y="93"/>
                    </a:cubicBezTo>
                    <a:cubicBezTo>
                      <a:pt x="188" y="99"/>
                      <a:pt x="186" y="99"/>
                      <a:pt x="184" y="94"/>
                    </a:cubicBezTo>
                    <a:cubicBezTo>
                      <a:pt x="173" y="63"/>
                      <a:pt x="154" y="60"/>
                      <a:pt x="154" y="60"/>
                    </a:cubicBezTo>
                    <a:cubicBezTo>
                      <a:pt x="171" y="120"/>
                      <a:pt x="158" y="184"/>
                      <a:pt x="151" y="209"/>
                    </a:cubicBezTo>
                    <a:close/>
                  </a:path>
                </a:pathLst>
              </a:custGeom>
              <a:solidFill>
                <a:srgbClr val="FF970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6"/>
              <p:cNvSpPr/>
              <p:nvPr/>
            </p:nvSpPr>
            <p:spPr bwMode="auto">
              <a:xfrm>
                <a:off x="5775326" y="3308350"/>
                <a:ext cx="619125" cy="1071563"/>
              </a:xfrm>
              <a:custGeom>
                <a:avLst/>
                <a:gdLst>
                  <a:gd name="T0" fmla="*/ 127 w 164"/>
                  <a:gd name="T1" fmla="*/ 209 h 285"/>
                  <a:gd name="T2" fmla="*/ 123 w 164"/>
                  <a:gd name="T3" fmla="*/ 208 h 285"/>
                  <a:gd name="T4" fmla="*/ 116 w 164"/>
                  <a:gd name="T5" fmla="*/ 191 h 285"/>
                  <a:gd name="T6" fmla="*/ 84 w 164"/>
                  <a:gd name="T7" fmla="*/ 285 h 285"/>
                  <a:gd name="T8" fmla="*/ 35 w 164"/>
                  <a:gd name="T9" fmla="*/ 108 h 285"/>
                  <a:gd name="T10" fmla="*/ 21 w 164"/>
                  <a:gd name="T11" fmla="*/ 143 h 285"/>
                  <a:gd name="T12" fmla="*/ 18 w 164"/>
                  <a:gd name="T13" fmla="*/ 143 h 285"/>
                  <a:gd name="T14" fmla="*/ 11 w 164"/>
                  <a:gd name="T15" fmla="*/ 0 h 285"/>
                  <a:gd name="T16" fmla="*/ 158 w 164"/>
                  <a:gd name="T17" fmla="*/ 0 h 285"/>
                  <a:gd name="T18" fmla="*/ 159 w 164"/>
                  <a:gd name="T19" fmla="*/ 93 h 285"/>
                  <a:gd name="T20" fmla="*/ 155 w 164"/>
                  <a:gd name="T21" fmla="*/ 94 h 285"/>
                  <a:gd name="T22" fmla="*/ 129 w 164"/>
                  <a:gd name="T23" fmla="*/ 60 h 285"/>
                  <a:gd name="T24" fmla="*/ 127 w 164"/>
                  <a:gd name="T25" fmla="*/ 209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4" h="285">
                    <a:moveTo>
                      <a:pt x="127" y="209"/>
                    </a:moveTo>
                    <a:cubicBezTo>
                      <a:pt x="126" y="214"/>
                      <a:pt x="124" y="214"/>
                      <a:pt x="123" y="208"/>
                    </a:cubicBezTo>
                    <a:cubicBezTo>
                      <a:pt x="120" y="197"/>
                      <a:pt x="116" y="191"/>
                      <a:pt x="116" y="191"/>
                    </a:cubicBezTo>
                    <a:cubicBezTo>
                      <a:pt x="115" y="233"/>
                      <a:pt x="103" y="268"/>
                      <a:pt x="84" y="285"/>
                    </a:cubicBezTo>
                    <a:cubicBezTo>
                      <a:pt x="14" y="216"/>
                      <a:pt x="35" y="108"/>
                      <a:pt x="35" y="108"/>
                    </a:cubicBezTo>
                    <a:cubicBezTo>
                      <a:pt x="25" y="117"/>
                      <a:pt x="21" y="132"/>
                      <a:pt x="21" y="143"/>
                    </a:cubicBezTo>
                    <a:cubicBezTo>
                      <a:pt x="20" y="149"/>
                      <a:pt x="19" y="149"/>
                      <a:pt x="18" y="143"/>
                    </a:cubicBezTo>
                    <a:cubicBezTo>
                      <a:pt x="0" y="63"/>
                      <a:pt x="11" y="0"/>
                      <a:pt x="1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58" y="0"/>
                      <a:pt x="164" y="39"/>
                      <a:pt x="159" y="93"/>
                    </a:cubicBezTo>
                    <a:cubicBezTo>
                      <a:pt x="158" y="99"/>
                      <a:pt x="157" y="99"/>
                      <a:pt x="155" y="94"/>
                    </a:cubicBezTo>
                    <a:cubicBezTo>
                      <a:pt x="146" y="63"/>
                      <a:pt x="129" y="60"/>
                      <a:pt x="129" y="60"/>
                    </a:cubicBezTo>
                    <a:cubicBezTo>
                      <a:pt x="144" y="120"/>
                      <a:pt x="133" y="184"/>
                      <a:pt x="127" y="209"/>
                    </a:cubicBezTo>
                    <a:close/>
                  </a:path>
                </a:pathLst>
              </a:custGeom>
              <a:solidFill>
                <a:srgbClr val="FFC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2" name="Freeform 7"/>
            <p:cNvSpPr/>
            <p:nvPr/>
          </p:nvSpPr>
          <p:spPr bwMode="auto">
            <a:xfrm>
              <a:off x="8153401" y="2736850"/>
              <a:ext cx="785813" cy="1379538"/>
            </a:xfrm>
            <a:custGeom>
              <a:avLst/>
              <a:gdLst>
                <a:gd name="T0" fmla="*/ 172 w 208"/>
                <a:gd name="T1" fmla="*/ 0 h 367"/>
                <a:gd name="T2" fmla="*/ 132 w 208"/>
                <a:gd name="T3" fmla="*/ 367 h 367"/>
                <a:gd name="T4" fmla="*/ 208 w 208"/>
                <a:gd name="T5" fmla="*/ 206 h 367"/>
                <a:gd name="T6" fmla="*/ 172 w 208"/>
                <a:gd name="T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367">
                  <a:moveTo>
                    <a:pt x="172" y="0"/>
                  </a:moveTo>
                  <a:cubicBezTo>
                    <a:pt x="172" y="0"/>
                    <a:pt x="0" y="124"/>
                    <a:pt x="132" y="367"/>
                  </a:cubicBezTo>
                  <a:cubicBezTo>
                    <a:pt x="208" y="206"/>
                    <a:pt x="208" y="206"/>
                    <a:pt x="208" y="206"/>
                  </a:cubicBezTo>
                  <a:lnTo>
                    <a:pt x="172" y="0"/>
                  </a:ln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8"/>
            <p:cNvSpPr/>
            <p:nvPr/>
          </p:nvSpPr>
          <p:spPr bwMode="auto">
            <a:xfrm>
              <a:off x="9596438" y="2736850"/>
              <a:ext cx="788988" cy="1379538"/>
            </a:xfrm>
            <a:custGeom>
              <a:avLst/>
              <a:gdLst>
                <a:gd name="T0" fmla="*/ 37 w 209"/>
                <a:gd name="T1" fmla="*/ 0 h 367"/>
                <a:gd name="T2" fmla="*/ 77 w 209"/>
                <a:gd name="T3" fmla="*/ 367 h 367"/>
                <a:gd name="T4" fmla="*/ 0 w 209"/>
                <a:gd name="T5" fmla="*/ 206 h 367"/>
                <a:gd name="T6" fmla="*/ 37 w 209"/>
                <a:gd name="T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9" h="367">
                  <a:moveTo>
                    <a:pt x="37" y="0"/>
                  </a:moveTo>
                  <a:cubicBezTo>
                    <a:pt x="37" y="0"/>
                    <a:pt x="209" y="124"/>
                    <a:pt x="77" y="367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9"/>
            <p:cNvSpPr/>
            <p:nvPr/>
          </p:nvSpPr>
          <p:spPr bwMode="auto">
            <a:xfrm>
              <a:off x="8493126" y="1317625"/>
              <a:ext cx="1552575" cy="2193925"/>
            </a:xfrm>
            <a:custGeom>
              <a:avLst/>
              <a:gdLst>
                <a:gd name="T0" fmla="*/ 118 w 411"/>
                <a:gd name="T1" fmla="*/ 583 h 583"/>
                <a:gd name="T2" fmla="*/ 205 w 411"/>
                <a:gd name="T3" fmla="*/ 583 h 583"/>
                <a:gd name="T4" fmla="*/ 292 w 411"/>
                <a:gd name="T5" fmla="*/ 583 h 583"/>
                <a:gd name="T6" fmla="*/ 205 w 411"/>
                <a:gd name="T7" fmla="*/ 0 h 583"/>
                <a:gd name="T8" fmla="*/ 118 w 411"/>
                <a:gd name="T9" fmla="*/ 583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583">
                  <a:moveTo>
                    <a:pt x="118" y="583"/>
                  </a:moveTo>
                  <a:cubicBezTo>
                    <a:pt x="205" y="583"/>
                    <a:pt x="205" y="583"/>
                    <a:pt x="205" y="583"/>
                  </a:cubicBezTo>
                  <a:cubicBezTo>
                    <a:pt x="292" y="583"/>
                    <a:pt x="292" y="583"/>
                    <a:pt x="292" y="583"/>
                  </a:cubicBezTo>
                  <a:cubicBezTo>
                    <a:pt x="411" y="211"/>
                    <a:pt x="205" y="0"/>
                    <a:pt x="205" y="0"/>
                  </a:cubicBezTo>
                  <a:cubicBezTo>
                    <a:pt x="205" y="0"/>
                    <a:pt x="0" y="211"/>
                    <a:pt x="118" y="583"/>
                  </a:cubicBezTo>
                  <a:close/>
                </a:path>
              </a:pathLst>
            </a:custGeom>
            <a:solidFill>
              <a:srgbClr val="00C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"/>
            <p:cNvSpPr/>
            <p:nvPr/>
          </p:nvSpPr>
          <p:spPr bwMode="auto">
            <a:xfrm>
              <a:off x="8999538" y="1317625"/>
              <a:ext cx="539750" cy="420688"/>
            </a:xfrm>
            <a:custGeom>
              <a:avLst/>
              <a:gdLst>
                <a:gd name="T0" fmla="*/ 71 w 143"/>
                <a:gd name="T1" fmla="*/ 0 h 112"/>
                <a:gd name="T2" fmla="*/ 0 w 143"/>
                <a:gd name="T3" fmla="*/ 112 h 112"/>
                <a:gd name="T4" fmla="*/ 143 w 143"/>
                <a:gd name="T5" fmla="*/ 112 h 112"/>
                <a:gd name="T6" fmla="*/ 71 w 143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3" h="112">
                  <a:moveTo>
                    <a:pt x="71" y="0"/>
                  </a:moveTo>
                  <a:cubicBezTo>
                    <a:pt x="71" y="0"/>
                    <a:pt x="34" y="38"/>
                    <a:pt x="0" y="112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09" y="38"/>
                    <a:pt x="71" y="0"/>
                    <a:pt x="71" y="0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6" name="组合 75"/>
            <p:cNvGrpSpPr/>
            <p:nvPr/>
          </p:nvGrpSpPr>
          <p:grpSpPr>
            <a:xfrm>
              <a:off x="9040813" y="1828800"/>
              <a:ext cx="457200" cy="458788"/>
              <a:chOff x="5865813" y="1828800"/>
              <a:chExt cx="457200" cy="458788"/>
            </a:xfrm>
          </p:grpSpPr>
          <p:sp>
            <p:nvSpPr>
              <p:cNvPr id="81" name="Oval 11"/>
              <p:cNvSpPr>
                <a:spLocks noChangeArrowheads="1"/>
              </p:cNvSpPr>
              <p:nvPr/>
            </p:nvSpPr>
            <p:spPr bwMode="auto">
              <a:xfrm>
                <a:off x="5865813" y="1828800"/>
                <a:ext cx="457200" cy="458788"/>
              </a:xfrm>
              <a:prstGeom prst="ellipse">
                <a:avLst/>
              </a:prstGeom>
              <a:solidFill>
                <a:srgbClr val="017E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Oval 12"/>
              <p:cNvSpPr>
                <a:spLocks noChangeArrowheads="1"/>
              </p:cNvSpPr>
              <p:nvPr/>
            </p:nvSpPr>
            <p:spPr bwMode="auto">
              <a:xfrm>
                <a:off x="5915026" y="1881188"/>
                <a:ext cx="358775" cy="3587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7" name="Oval 13"/>
            <p:cNvSpPr>
              <a:spLocks noChangeArrowheads="1"/>
            </p:cNvSpPr>
            <p:nvPr/>
          </p:nvSpPr>
          <p:spPr bwMode="auto">
            <a:xfrm>
              <a:off x="9194801" y="2355850"/>
              <a:ext cx="147638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4"/>
            <p:cNvSpPr/>
            <p:nvPr/>
          </p:nvSpPr>
          <p:spPr bwMode="auto">
            <a:xfrm>
              <a:off x="8843963" y="3124200"/>
              <a:ext cx="850900" cy="96838"/>
            </a:xfrm>
            <a:custGeom>
              <a:avLst/>
              <a:gdLst>
                <a:gd name="T0" fmla="*/ 5 w 225"/>
                <a:gd name="T1" fmla="*/ 26 h 26"/>
                <a:gd name="T2" fmla="*/ 220 w 225"/>
                <a:gd name="T3" fmla="*/ 26 h 26"/>
                <a:gd name="T4" fmla="*/ 225 w 225"/>
                <a:gd name="T5" fmla="*/ 0 h 26"/>
                <a:gd name="T6" fmla="*/ 0 w 225"/>
                <a:gd name="T7" fmla="*/ 0 h 26"/>
                <a:gd name="T8" fmla="*/ 5 w 225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26">
                  <a:moveTo>
                    <a:pt x="5" y="26"/>
                  </a:moveTo>
                  <a:cubicBezTo>
                    <a:pt x="220" y="26"/>
                    <a:pt x="220" y="26"/>
                    <a:pt x="220" y="26"/>
                  </a:cubicBezTo>
                  <a:cubicBezTo>
                    <a:pt x="222" y="18"/>
                    <a:pt x="224" y="9"/>
                    <a:pt x="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9"/>
                    <a:pt x="3" y="18"/>
                    <a:pt x="5" y="26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5"/>
            <p:cNvSpPr/>
            <p:nvPr/>
          </p:nvSpPr>
          <p:spPr bwMode="auto">
            <a:xfrm>
              <a:off x="8885238" y="3327400"/>
              <a:ext cx="763588" cy="101600"/>
            </a:xfrm>
            <a:custGeom>
              <a:avLst/>
              <a:gdLst>
                <a:gd name="T0" fmla="*/ 8 w 202"/>
                <a:gd name="T1" fmla="*/ 27 h 27"/>
                <a:gd name="T2" fmla="*/ 195 w 202"/>
                <a:gd name="T3" fmla="*/ 27 h 27"/>
                <a:gd name="T4" fmla="*/ 202 w 202"/>
                <a:gd name="T5" fmla="*/ 0 h 27"/>
                <a:gd name="T6" fmla="*/ 0 w 202"/>
                <a:gd name="T7" fmla="*/ 0 h 27"/>
                <a:gd name="T8" fmla="*/ 8 w 20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27">
                  <a:moveTo>
                    <a:pt x="8" y="27"/>
                  </a:moveTo>
                  <a:cubicBezTo>
                    <a:pt x="195" y="27"/>
                    <a:pt x="195" y="27"/>
                    <a:pt x="195" y="27"/>
                  </a:cubicBezTo>
                  <a:cubicBezTo>
                    <a:pt x="198" y="18"/>
                    <a:pt x="200" y="9"/>
                    <a:pt x="20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9"/>
                    <a:pt x="5" y="18"/>
                    <a:pt x="8" y="27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6"/>
            <p:cNvSpPr/>
            <p:nvPr/>
          </p:nvSpPr>
          <p:spPr bwMode="auto">
            <a:xfrm>
              <a:off x="9224963" y="2693988"/>
              <a:ext cx="87313" cy="1468438"/>
            </a:xfrm>
            <a:custGeom>
              <a:avLst/>
              <a:gdLst>
                <a:gd name="T0" fmla="*/ 11 w 23"/>
                <a:gd name="T1" fmla="*/ 390 h 390"/>
                <a:gd name="T2" fmla="*/ 0 w 23"/>
                <a:gd name="T3" fmla="*/ 378 h 390"/>
                <a:gd name="T4" fmla="*/ 0 w 23"/>
                <a:gd name="T5" fmla="*/ 11 h 390"/>
                <a:gd name="T6" fmla="*/ 11 w 23"/>
                <a:gd name="T7" fmla="*/ 0 h 390"/>
                <a:gd name="T8" fmla="*/ 23 w 23"/>
                <a:gd name="T9" fmla="*/ 11 h 390"/>
                <a:gd name="T10" fmla="*/ 23 w 23"/>
                <a:gd name="T11" fmla="*/ 378 h 390"/>
                <a:gd name="T12" fmla="*/ 11 w 23"/>
                <a:gd name="T13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90">
                  <a:moveTo>
                    <a:pt x="11" y="390"/>
                  </a:moveTo>
                  <a:cubicBezTo>
                    <a:pt x="5" y="390"/>
                    <a:pt x="0" y="384"/>
                    <a:pt x="0" y="37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" y="0"/>
                    <a:pt x="23" y="5"/>
                    <a:pt x="23" y="11"/>
                  </a:cubicBezTo>
                  <a:cubicBezTo>
                    <a:pt x="23" y="378"/>
                    <a:pt x="23" y="378"/>
                    <a:pt x="23" y="378"/>
                  </a:cubicBezTo>
                  <a:cubicBezTo>
                    <a:pt x="23" y="384"/>
                    <a:pt x="18" y="390"/>
                    <a:pt x="11" y="390"/>
                  </a:cubicBezTo>
                  <a:close/>
                </a:path>
              </a:pathLst>
            </a:custGeom>
            <a:solidFill>
              <a:srgbClr val="017E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10282390" y="1226875"/>
            <a:ext cx="1471759" cy="1471759"/>
            <a:chOff x="5693251" y="1928654"/>
            <a:chExt cx="1861469" cy="1861469"/>
          </a:xfrm>
        </p:grpSpPr>
        <p:sp>
          <p:nvSpPr>
            <p:cNvPr id="86" name="椭圆 85"/>
            <p:cNvSpPr/>
            <p:nvPr/>
          </p:nvSpPr>
          <p:spPr>
            <a:xfrm>
              <a:off x="5693251" y="1928654"/>
              <a:ext cx="1861469" cy="1861469"/>
            </a:xfrm>
            <a:prstGeom prst="ellipse">
              <a:avLst/>
            </a:prstGeom>
            <a:solidFill>
              <a:srgbClr val="EEF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6623985" y="2258588"/>
              <a:ext cx="559309" cy="559309"/>
            </a:xfrm>
            <a:prstGeom prst="ellipse">
              <a:avLst/>
            </a:prstGeom>
            <a:solidFill>
              <a:srgbClr val="DBE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6276140" y="2768735"/>
              <a:ext cx="269075" cy="269075"/>
            </a:xfrm>
            <a:prstGeom prst="ellipse">
              <a:avLst/>
            </a:prstGeom>
            <a:solidFill>
              <a:srgbClr val="DBE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1300438" y="2919994"/>
            <a:ext cx="1035753" cy="628812"/>
            <a:chOff x="-1831478" y="4950226"/>
            <a:chExt cx="1035753" cy="628812"/>
          </a:xfrm>
        </p:grpSpPr>
        <p:grpSp>
          <p:nvGrpSpPr>
            <p:cNvPr id="101" name="组合 100"/>
            <p:cNvGrpSpPr/>
            <p:nvPr/>
          </p:nvGrpSpPr>
          <p:grpSpPr>
            <a:xfrm>
              <a:off x="-1646305" y="4950226"/>
              <a:ext cx="628812" cy="628812"/>
              <a:chOff x="-1692657" y="4950226"/>
              <a:chExt cx="628812" cy="628812"/>
            </a:xfrm>
          </p:grpSpPr>
          <p:sp>
            <p:nvSpPr>
              <p:cNvPr id="90" name="椭圆 89"/>
              <p:cNvSpPr/>
              <p:nvPr/>
            </p:nvSpPr>
            <p:spPr>
              <a:xfrm>
                <a:off x="-1692657" y="4950226"/>
                <a:ext cx="628812" cy="628812"/>
              </a:xfrm>
              <a:prstGeom prst="ellipse">
                <a:avLst/>
              </a:prstGeom>
              <a:solidFill>
                <a:srgbClr val="01AA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椭圆 90"/>
              <p:cNvSpPr/>
              <p:nvPr/>
            </p:nvSpPr>
            <p:spPr>
              <a:xfrm>
                <a:off x="-1485202" y="5252422"/>
                <a:ext cx="258905" cy="258905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>
                <a:off x="-1609395" y="5228556"/>
                <a:ext cx="69820" cy="69820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>
                <a:off x="-1296117" y="5092680"/>
                <a:ext cx="69820" cy="69820"/>
              </a:xfrm>
              <a:prstGeom prst="ellipse">
                <a:avLst/>
              </a:prstGeom>
              <a:solidFill>
                <a:srgbClr val="4B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任意多边形 96"/>
              <p:cNvSpPr/>
              <p:nvPr/>
            </p:nvSpPr>
            <p:spPr>
              <a:xfrm>
                <a:off x="-1688885" y="5011354"/>
                <a:ext cx="537207" cy="567684"/>
              </a:xfrm>
              <a:custGeom>
                <a:avLst/>
                <a:gdLst>
                  <a:gd name="connsiteX0" fmla="*/ 129610 w 537207"/>
                  <a:gd name="connsiteY0" fmla="*/ 0 h 567684"/>
                  <a:gd name="connsiteX1" fmla="*/ 91701 w 537207"/>
                  <a:gd name="connsiteY1" fmla="*/ 45947 h 567684"/>
                  <a:gd name="connsiteX2" fmla="*/ 38005 w 537207"/>
                  <a:gd name="connsiteY2" fmla="*/ 221735 h 567684"/>
                  <a:gd name="connsiteX3" fmla="*/ 352411 w 537207"/>
                  <a:gd name="connsiteY3" fmla="*/ 536141 h 567684"/>
                  <a:gd name="connsiteX4" fmla="*/ 528199 w 537207"/>
                  <a:gd name="connsiteY4" fmla="*/ 482445 h 567684"/>
                  <a:gd name="connsiteX5" fmla="*/ 537207 w 537207"/>
                  <a:gd name="connsiteY5" fmla="*/ 475013 h 567684"/>
                  <a:gd name="connsiteX6" fmla="*/ 536725 w 537207"/>
                  <a:gd name="connsiteY6" fmla="*/ 475597 h 567684"/>
                  <a:gd name="connsiteX7" fmla="*/ 314406 w 537207"/>
                  <a:gd name="connsiteY7" fmla="*/ 567684 h 567684"/>
                  <a:gd name="connsiteX8" fmla="*/ 0 w 537207"/>
                  <a:gd name="connsiteY8" fmla="*/ 253278 h 567684"/>
                  <a:gd name="connsiteX9" fmla="*/ 92087 w 537207"/>
                  <a:gd name="connsiteY9" fmla="*/ 30959 h 567684"/>
                  <a:gd name="connsiteX10" fmla="*/ 129610 w 537207"/>
                  <a:gd name="connsiteY10" fmla="*/ 0 h 567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37207" h="567684">
                    <a:moveTo>
                      <a:pt x="129610" y="0"/>
                    </a:moveTo>
                    <a:lnTo>
                      <a:pt x="91701" y="45947"/>
                    </a:lnTo>
                    <a:cubicBezTo>
                      <a:pt x="57800" y="96127"/>
                      <a:pt x="38005" y="156619"/>
                      <a:pt x="38005" y="221735"/>
                    </a:cubicBezTo>
                    <a:cubicBezTo>
                      <a:pt x="38005" y="395377"/>
                      <a:pt x="178769" y="536141"/>
                      <a:pt x="352411" y="536141"/>
                    </a:cubicBezTo>
                    <a:cubicBezTo>
                      <a:pt x="417527" y="536141"/>
                      <a:pt x="478019" y="516346"/>
                      <a:pt x="528199" y="482445"/>
                    </a:cubicBezTo>
                    <a:lnTo>
                      <a:pt x="537207" y="475013"/>
                    </a:lnTo>
                    <a:lnTo>
                      <a:pt x="536725" y="475597"/>
                    </a:lnTo>
                    <a:cubicBezTo>
                      <a:pt x="479829" y="532493"/>
                      <a:pt x="401227" y="567684"/>
                      <a:pt x="314406" y="567684"/>
                    </a:cubicBezTo>
                    <a:cubicBezTo>
                      <a:pt x="140764" y="567684"/>
                      <a:pt x="0" y="426920"/>
                      <a:pt x="0" y="253278"/>
                    </a:cubicBezTo>
                    <a:cubicBezTo>
                      <a:pt x="0" y="166457"/>
                      <a:pt x="35191" y="87856"/>
                      <a:pt x="92087" y="30959"/>
                    </a:cubicBezTo>
                    <a:lnTo>
                      <a:pt x="129610" y="0"/>
                    </a:lnTo>
                    <a:close/>
                  </a:path>
                </a:pathLst>
              </a:custGeom>
              <a:solidFill>
                <a:srgbClr val="00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4" name="空心弧 103"/>
            <p:cNvSpPr/>
            <p:nvPr/>
          </p:nvSpPr>
          <p:spPr>
            <a:xfrm rot="20965188">
              <a:off x="-1831478" y="5028498"/>
              <a:ext cx="1035753" cy="438427"/>
            </a:xfrm>
            <a:prstGeom prst="blockArc">
              <a:avLst>
                <a:gd name="adj1" fmla="val 19028656"/>
                <a:gd name="adj2" fmla="val 12795267"/>
                <a:gd name="adj3" fmla="val 2635"/>
              </a:avLst>
            </a:prstGeom>
            <a:solidFill>
              <a:srgbClr val="C5C5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2" name="椭圆 101"/>
            <p:cNvSpPr/>
            <p:nvPr/>
          </p:nvSpPr>
          <p:spPr>
            <a:xfrm>
              <a:off x="-1796601" y="5375773"/>
              <a:ext cx="49447" cy="49447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/>
            <p:nvPr/>
          </p:nvSpPr>
          <p:spPr>
            <a:xfrm>
              <a:off x="-876263" y="5210601"/>
              <a:ext cx="75389" cy="75389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6" name="矩形 105"/>
          <p:cNvSpPr/>
          <p:nvPr/>
        </p:nvSpPr>
        <p:spPr>
          <a:xfrm>
            <a:off x="4202086" y="1761029"/>
            <a:ext cx="404790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00C6FF"/>
                </a:solidFill>
                <a:latin typeface="Arial" panose="020B0604020202020204" pitchFamily="34" charset="0"/>
              </a:rPr>
              <a:t>谢谢观看！</a:t>
            </a:r>
            <a:endParaRPr lang="zh-CN" altLang="en-US" sz="6000" dirty="0">
              <a:solidFill>
                <a:srgbClr val="00C6FF"/>
              </a:solidFill>
              <a:latin typeface="Kozuka Gothic Pr6N EL" panose="020B0200000000000000" pitchFamily="34" charset="-128"/>
              <a:ea typeface="Kozuka Gothic Pr6N EL" panose="020B0200000000000000" pitchFamily="34" charset="-128"/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182548" y="3634077"/>
            <a:ext cx="1826904" cy="425958"/>
            <a:chOff x="5312583" y="3693874"/>
            <a:chExt cx="1826904" cy="425958"/>
          </a:xfrm>
        </p:grpSpPr>
        <p:grpSp>
          <p:nvGrpSpPr>
            <p:cNvPr id="110" name="组合 109"/>
            <p:cNvGrpSpPr/>
            <p:nvPr/>
          </p:nvGrpSpPr>
          <p:grpSpPr>
            <a:xfrm>
              <a:off x="5312583" y="3739657"/>
              <a:ext cx="1826904" cy="380175"/>
              <a:chOff x="-7016931" y="5053020"/>
              <a:chExt cx="1826904" cy="380175"/>
            </a:xfrm>
          </p:grpSpPr>
          <p:sp>
            <p:nvSpPr>
              <p:cNvPr id="108" name="圆角矩形 107"/>
              <p:cNvSpPr/>
              <p:nvPr/>
            </p:nvSpPr>
            <p:spPr>
              <a:xfrm>
                <a:off x="-7016931" y="5091170"/>
                <a:ext cx="1826904" cy="342025"/>
              </a:xfrm>
              <a:prstGeom prst="roundRect">
                <a:avLst/>
              </a:prstGeom>
              <a:solidFill>
                <a:srgbClr val="0179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圆角矩形 106"/>
              <p:cNvSpPr/>
              <p:nvPr/>
            </p:nvSpPr>
            <p:spPr>
              <a:xfrm>
                <a:off x="-7016931" y="5053020"/>
                <a:ext cx="1826904" cy="342025"/>
              </a:xfrm>
              <a:prstGeom prst="roundRect">
                <a:avLst/>
              </a:prstGeom>
              <a:solidFill>
                <a:srgbClr val="02BB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1" name="文本框 110"/>
            <p:cNvSpPr txBox="1"/>
            <p:nvPr/>
          </p:nvSpPr>
          <p:spPr>
            <a:xfrm>
              <a:off x="5529549" y="3693874"/>
              <a:ext cx="1380559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</a:rPr>
                <a:t>第一组</a:t>
              </a:r>
              <a:endParaRPr lang="en-US" altLang="zh-CN" sz="20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pic>
        <p:nvPicPr>
          <p:cNvPr id="114" name="图片 1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9928" y="5270794"/>
            <a:ext cx="4452144" cy="4426259"/>
          </a:xfrm>
          <a:prstGeom prst="rect">
            <a:avLst/>
          </a:prstGeom>
        </p:spPr>
      </p:pic>
      <p:pic>
        <p:nvPicPr>
          <p:cNvPr id="4" name="图片 3" descr="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9080" y="1541145"/>
            <a:ext cx="1197610" cy="911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6399">
        <p14:flash/>
      </p:transition>
    </mc:Choice>
    <mc:Fallback xmlns="">
      <p:transition spd="slow" advTm="63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0.00047 L 3.125E-6 0.00023 C 0.00338 -0.00533 -0.04297 0.04398 0.00963 -0.01505 C 0.10091 -0.1294 0.43854 -0.64491 0.54713 -0.68334 L 0.64739 -0.32269 C 0.48346 -0.27685 0.32968 -0.17732 0.16588 -0.13148 C 0.01484 -0.3331 0.03372 -0.35857 -0.11719 -0.55996 " pathEditMode="relative" rAng="0" ptsTypes="AAAAAAA">
                                      <p:cBhvr>
                                        <p:cTn id="16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10" y="-3342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animMotion origin="layout" path="M 0.00039 -0.00092 L 0.00039 -0.00069 C 0.00312 -0.00602 -0.04271 0.04352 0.00989 -0.01551 C 0.10065 -0.12986 0.00273 -0.83264 0.11106 -0.87083 L 0.82252 -0.49004 C 0.77057 -0.28078 0.77708 -0.09213 0.72539 0.1176 C 0.72187 0.11135 -0.03829 -0.09375 -0.18907 -0.2956 " pathEditMode="relative" rAng="0" ptsTypes="AAAAAAA">
                                      <p:cBhvr>
                                        <p:cTn id="18" dur="2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628" y="-37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00026 -0.00023 L -0.00026 1.11111E-6 C 0.00247 -0.00556 -0.04362 0.04421 0.00911 -0.01482 C 0.1 -0.12917 -0.47591 -0.61505 -0.42747 -0.74445 C -0.1901 -0.61875 0.32201 -0.60394 0.55964 -0.47685 C 0.50729 -0.26783 0.26302 0.00787 0.21159 0.21898 C 0.20755 0.21204 -0.03893 -0.09329 -0.18971 -0.29445 " pathEditMode="relative" rAng="0" ptsTypes="AAAAAAA">
                                      <p:cBhvr>
                                        <p:cTn id="20" dur="2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84" y="-2625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604 0.35486 C 0.62604 0.35486 0.49753 0.20139 0.44388 0.0787 C 0.39024 -0.04352 0.36146 -0.38403 0.3043 -0.37986 C 0.20196 -0.33982 0.26211 0.00741 0.21068 0.21898 C 0.20664 0.21042 -0.03945 -0.09491 -0.18971 -0.29491 " pathEditMode="relative" rAng="0" ptsTypes="AAAAA">
                                      <p:cBhvr>
                                        <p:cTn id="22" dur="2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781" y="-3673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0.00013 -0.00093 L -0.00013 -0.00023 C 0.00352 -0.00579 -0.04284 0.04375 0.00963 -0.01528 C 0.10091 -0.12986 0.11367 -0.50741 0.22187 -0.5463 L 0.60573 -0.3007 C 0.47344 -0.11482 0.13802 0.24537 0.00573 0.43148 C -0.07565 0.20555 0.0444 -0.05556 -0.10625 -0.25602 " pathEditMode="relative" rAng="0" ptsTypes="AAAAAAA">
                                      <p:cBhvr>
                                        <p:cTn id="24" dur="2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87" y="-564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0023 L 0.00039 0.00023 C 0.00351 -0.00532 -0.04271 0.04421 0.00989 -0.01504 C 0.10104 -0.12916 0.4388 -0.64444 0.54726 -0.68333 L 0.66094 -0.24838 L 0.26406 0.30926 L -0.18906 -0.29467 " pathEditMode="relative" rAng="0" ptsTypes="AAAAAAA">
                                      <p:cBhvr>
                                        <p:cTn id="26" dur="2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55" y="-1868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animMotion origin="layout" path="M -0.0043 -0.0081 L -0.0043 -0.00787 L -0.24479 -0.64514 L -0.79232 -0.425 L -0.66992 0.34745 L -0.33164 -0.33403 L -0.01263 -0.19005 L 0.12774 0.35185 L 0.20638 0.17616 " pathEditMode="relative" rAng="0" ptsTypes="AAAAAAAAA">
                                      <p:cBhvr>
                                        <p:cTn id="28" dur="2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67" y="-1386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007 L -0.00026 -0.00046 L -0.24062 -0.63704 L -0.78789 -0.41783 C -0.78164 -0.18056 -0.77539 0.05625 -0.76901 0.29329 L -0.39388 -0.47014 L -0.00833 -0.18195 L -0.08815 0.45092 C -0.06184 0.39236 0.09271 0.09861 0.11914 0.03958 " pathEditMode="relative" rAng="0" ptsTypes="AAAAAAAAA">
                                      <p:cBhvr>
                                        <p:cTn id="30" dur="2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411" y="-923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13 -0.0007 L -0.00013 -0.00047 L -0.46485 -0.71112 L -0.9056 -0.62107 L -0.87279 0.27893 L -0.32722 -0.32663 L 0.09244 -0.46343 C 0.10573 -0.18959 -0.01237 -0.08172 -0.1168 0.28402 C -0.09076 0.22476 0.07382 0.24074 0.10039 0.18194 " pathEditMode="relative" rAng="0" ptsTypes="AAAAAAAAA">
                                      <p:cBhvr>
                                        <p:cTn id="32" dur="2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247" y="-2129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47 L -0.00013 -0.00023 L -0.26367 -0.75949 L -0.81185 -0.17871 L -0.65429 0.23287 L -0.35494 -0.39514 L -0.00859 -0.18287 C 0.02995 -0.37107 0.07227 -0.5706 0.11081 -0.7588 C 0.13685 -0.81597 0.13555 0.29004 0.16146 0.23148 " pathEditMode="relative" rAng="0" ptsTypes="AAAAAAAAA">
                                      <p:cBhvr>
                                        <p:cTn id="34" dur="2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513" y="-2634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00429 -0.0081 L -0.00429 -0.00787 L -0.24479 -0.64514 L -0.79232 -0.425 L -0.66992 0.34746 L -0.33164 -0.33402 L -0.01263 -0.19004 L 0.12774 0.35185 L 0.20638 0.17616 " pathEditMode="relative" rAng="0" ptsTypes="AAAAAAAAA">
                                      <p:cBhvr>
                                        <p:cTn id="36" dur="2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67" y="-1386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1.11111E-6 L -0.00013 0.00023 L -0.24063 -0.63704 L -0.7879 -0.41736 L -0.66537 0.35555 L -0.32722 -0.32616 L -0.00834 -0.18195 L -0.13217 0.1331 C -0.10612 0.075 0.10013 -0.15556 0.1263 -0.21412 " pathEditMode="relative" rAng="0" ptsTypes="AAAAAAAAA">
                                      <p:cBhvr>
                                        <p:cTn id="38" dur="2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73" y="-14074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indefinite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animMotion origin="layout" path="M 3.125E-6 -2.22222E-6 L 3.125E-6 0.00023 L -0.24076 -0.63703 L -0.78802 -0.41713 L -0.6655 0.35556 L -0.32748 -0.32592 L -0.00834 -0.18194 L 0.1319 0.35996 C 0.15807 0.30139 0.125 -0.50648 0.15117 -0.56504 " pathEditMode="relative" rAng="0" ptsTypes="AAAAAAAAA">
                                      <p:cBhvr>
                                        <p:cTn id="40" dur="2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849" y="-1386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2" presetClass="entr" presetSubtype="6" decel="54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46" dur="1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2" presetClass="entr" presetSubtype="12" decel="54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2" dur="1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2" presetClass="entr" presetSubtype="1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2" dur="20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  <p:bldP spid="27" grpId="0" animBg="1"/>
      <p:bldP spid="29" grpId="0" animBg="1"/>
      <p:bldP spid="30" grpId="0" animBg="1"/>
      <p:bldP spid="31" grpId="0" animBg="1"/>
      <p:bldP spid="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10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36196" y="3781646"/>
            <a:ext cx="7945656" cy="7945656"/>
            <a:chOff x="2123172" y="3429000"/>
            <a:chExt cx="7945656" cy="794565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29114" y="3839027"/>
              <a:ext cx="7398669" cy="7070568"/>
            </a:xfrm>
            <a:prstGeom prst="rect">
              <a:avLst/>
            </a:prstGeom>
          </p:spPr>
        </p:pic>
        <p:sp>
          <p:nvSpPr>
            <p:cNvPr id="12" name="椭圆 11"/>
            <p:cNvSpPr/>
            <p:nvPr/>
          </p:nvSpPr>
          <p:spPr>
            <a:xfrm>
              <a:off x="2123172" y="3429000"/>
              <a:ext cx="7945656" cy="794565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365449" y="3180369"/>
            <a:ext cx="9272648" cy="9272648"/>
            <a:chOff x="7189663" y="-274890"/>
            <a:chExt cx="5046198" cy="5046198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25690" y="190214"/>
              <a:ext cx="4015437" cy="4057943"/>
            </a:xfrm>
            <a:prstGeom prst="rect">
              <a:avLst/>
            </a:prstGeom>
          </p:spPr>
        </p:pic>
        <p:sp>
          <p:nvSpPr>
            <p:cNvPr id="15" name="椭圆 14"/>
            <p:cNvSpPr/>
            <p:nvPr/>
          </p:nvSpPr>
          <p:spPr>
            <a:xfrm>
              <a:off x="7189663" y="-274890"/>
              <a:ext cx="5046198" cy="504619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椭圆 6"/>
          <p:cNvSpPr/>
          <p:nvPr/>
        </p:nvSpPr>
        <p:spPr>
          <a:xfrm>
            <a:off x="2529114" y="4543880"/>
            <a:ext cx="7133772" cy="7133772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938244" y="4953009"/>
            <a:ext cx="6315511" cy="6315511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2529114" y="4547501"/>
            <a:ext cx="7126526" cy="7126526"/>
            <a:chOff x="2529114" y="3842651"/>
            <a:chExt cx="7126526" cy="7126526"/>
          </a:xfrm>
        </p:grpSpPr>
        <p:sp>
          <p:nvSpPr>
            <p:cNvPr id="18" name="椭圆 17"/>
            <p:cNvSpPr/>
            <p:nvPr/>
          </p:nvSpPr>
          <p:spPr>
            <a:xfrm>
              <a:off x="2529114" y="3842651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29518" y="5433440"/>
              <a:ext cx="116459" cy="1164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3903229">
            <a:off x="2544114" y="4547501"/>
            <a:ext cx="7126526" cy="7126526"/>
            <a:chOff x="2529114" y="3842651"/>
            <a:chExt cx="7126526" cy="7126526"/>
          </a:xfrm>
        </p:grpSpPr>
        <p:sp>
          <p:nvSpPr>
            <p:cNvPr id="21" name="椭圆 20"/>
            <p:cNvSpPr/>
            <p:nvPr/>
          </p:nvSpPr>
          <p:spPr>
            <a:xfrm>
              <a:off x="2529114" y="3842651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031707" y="5392612"/>
              <a:ext cx="147863" cy="1478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934621" y="4934024"/>
            <a:ext cx="6315511" cy="6334496"/>
            <a:chOff x="2934621" y="4581156"/>
            <a:chExt cx="6315511" cy="6334496"/>
          </a:xfrm>
        </p:grpSpPr>
        <p:sp>
          <p:nvSpPr>
            <p:cNvPr id="23" name="椭圆 22"/>
            <p:cNvSpPr/>
            <p:nvPr/>
          </p:nvSpPr>
          <p:spPr>
            <a:xfrm>
              <a:off x="2934621" y="4600141"/>
              <a:ext cx="6315511" cy="6315511"/>
            </a:xfrm>
            <a:prstGeom prst="ellipse">
              <a:avLst/>
            </a:prstGeom>
            <a:noFill/>
            <a:ln w="317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5784057" y="4581156"/>
              <a:ext cx="73493" cy="734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椭圆 1"/>
          <p:cNvSpPr/>
          <p:nvPr/>
        </p:nvSpPr>
        <p:spPr>
          <a:xfrm>
            <a:off x="2308619" y="5378449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2067074" y="6702424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257102" y="3751297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4487377" y="2668285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261211" y="4554363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2934622" y="3675336"/>
            <a:ext cx="46704" cy="4670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9659264" y="515064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10750316" y="4516846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0993267" y="561698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9906057" y="594083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8910694" y="4736623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10606714" y="499920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9858144" y="4585183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组合 69"/>
          <p:cNvGrpSpPr/>
          <p:nvPr/>
        </p:nvGrpSpPr>
        <p:grpSpPr>
          <a:xfrm>
            <a:off x="5741186" y="474663"/>
            <a:ext cx="687403" cy="1005681"/>
            <a:chOff x="8153401" y="1317625"/>
            <a:chExt cx="2232025" cy="3265488"/>
          </a:xfrm>
        </p:grpSpPr>
        <p:grpSp>
          <p:nvGrpSpPr>
            <p:cNvPr id="71" name="组合 70"/>
            <p:cNvGrpSpPr/>
            <p:nvPr/>
          </p:nvGrpSpPr>
          <p:grpSpPr>
            <a:xfrm>
              <a:off x="8890001" y="3308350"/>
              <a:ext cx="739775" cy="1274763"/>
              <a:chOff x="5715001" y="3308350"/>
              <a:chExt cx="739775" cy="1274763"/>
            </a:xfrm>
          </p:grpSpPr>
          <p:sp>
            <p:nvSpPr>
              <p:cNvPr id="83" name="Freeform 5"/>
              <p:cNvSpPr/>
              <p:nvPr/>
            </p:nvSpPr>
            <p:spPr bwMode="auto">
              <a:xfrm>
                <a:off x="5715001" y="3511550"/>
                <a:ext cx="739775" cy="1071563"/>
              </a:xfrm>
              <a:custGeom>
                <a:avLst/>
                <a:gdLst>
                  <a:gd name="T0" fmla="*/ 151 w 196"/>
                  <a:gd name="T1" fmla="*/ 209 h 285"/>
                  <a:gd name="T2" fmla="*/ 147 w 196"/>
                  <a:gd name="T3" fmla="*/ 208 h 285"/>
                  <a:gd name="T4" fmla="*/ 138 w 196"/>
                  <a:gd name="T5" fmla="*/ 191 h 285"/>
                  <a:gd name="T6" fmla="*/ 100 w 196"/>
                  <a:gd name="T7" fmla="*/ 285 h 285"/>
                  <a:gd name="T8" fmla="*/ 42 w 196"/>
                  <a:gd name="T9" fmla="*/ 108 h 285"/>
                  <a:gd name="T10" fmla="*/ 25 w 196"/>
                  <a:gd name="T11" fmla="*/ 143 h 285"/>
                  <a:gd name="T12" fmla="*/ 21 w 196"/>
                  <a:gd name="T13" fmla="*/ 143 h 285"/>
                  <a:gd name="T14" fmla="*/ 13 w 196"/>
                  <a:gd name="T15" fmla="*/ 0 h 285"/>
                  <a:gd name="T16" fmla="*/ 187 w 196"/>
                  <a:gd name="T17" fmla="*/ 0 h 285"/>
                  <a:gd name="T18" fmla="*/ 189 w 196"/>
                  <a:gd name="T19" fmla="*/ 93 h 285"/>
                  <a:gd name="T20" fmla="*/ 184 w 196"/>
                  <a:gd name="T21" fmla="*/ 94 h 285"/>
                  <a:gd name="T22" fmla="*/ 154 w 196"/>
                  <a:gd name="T23" fmla="*/ 60 h 285"/>
                  <a:gd name="T24" fmla="*/ 151 w 196"/>
                  <a:gd name="T25" fmla="*/ 209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6" h="285">
                    <a:moveTo>
                      <a:pt x="151" y="209"/>
                    </a:moveTo>
                    <a:cubicBezTo>
                      <a:pt x="150" y="214"/>
                      <a:pt x="148" y="214"/>
                      <a:pt x="147" y="208"/>
                    </a:cubicBezTo>
                    <a:cubicBezTo>
                      <a:pt x="143" y="197"/>
                      <a:pt x="138" y="191"/>
                      <a:pt x="138" y="191"/>
                    </a:cubicBezTo>
                    <a:cubicBezTo>
                      <a:pt x="137" y="233"/>
                      <a:pt x="123" y="268"/>
                      <a:pt x="100" y="285"/>
                    </a:cubicBezTo>
                    <a:cubicBezTo>
                      <a:pt x="17" y="216"/>
                      <a:pt x="42" y="108"/>
                      <a:pt x="42" y="108"/>
                    </a:cubicBezTo>
                    <a:cubicBezTo>
                      <a:pt x="29" y="117"/>
                      <a:pt x="25" y="132"/>
                      <a:pt x="25" y="143"/>
                    </a:cubicBezTo>
                    <a:cubicBezTo>
                      <a:pt x="24" y="149"/>
                      <a:pt x="23" y="149"/>
                      <a:pt x="21" y="143"/>
                    </a:cubicBezTo>
                    <a:cubicBezTo>
                      <a:pt x="0" y="63"/>
                      <a:pt x="13" y="0"/>
                      <a:pt x="13" y="0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187" y="0"/>
                      <a:pt x="196" y="39"/>
                      <a:pt x="189" y="93"/>
                    </a:cubicBezTo>
                    <a:cubicBezTo>
                      <a:pt x="188" y="99"/>
                      <a:pt x="186" y="99"/>
                      <a:pt x="184" y="94"/>
                    </a:cubicBezTo>
                    <a:cubicBezTo>
                      <a:pt x="173" y="63"/>
                      <a:pt x="154" y="60"/>
                      <a:pt x="154" y="60"/>
                    </a:cubicBezTo>
                    <a:cubicBezTo>
                      <a:pt x="171" y="120"/>
                      <a:pt x="158" y="184"/>
                      <a:pt x="151" y="209"/>
                    </a:cubicBezTo>
                    <a:close/>
                  </a:path>
                </a:pathLst>
              </a:custGeom>
              <a:solidFill>
                <a:srgbClr val="FF970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6"/>
              <p:cNvSpPr/>
              <p:nvPr/>
            </p:nvSpPr>
            <p:spPr bwMode="auto">
              <a:xfrm>
                <a:off x="5775326" y="3308350"/>
                <a:ext cx="619125" cy="1071563"/>
              </a:xfrm>
              <a:custGeom>
                <a:avLst/>
                <a:gdLst>
                  <a:gd name="T0" fmla="*/ 127 w 164"/>
                  <a:gd name="T1" fmla="*/ 209 h 285"/>
                  <a:gd name="T2" fmla="*/ 123 w 164"/>
                  <a:gd name="T3" fmla="*/ 208 h 285"/>
                  <a:gd name="T4" fmla="*/ 116 w 164"/>
                  <a:gd name="T5" fmla="*/ 191 h 285"/>
                  <a:gd name="T6" fmla="*/ 84 w 164"/>
                  <a:gd name="T7" fmla="*/ 285 h 285"/>
                  <a:gd name="T8" fmla="*/ 35 w 164"/>
                  <a:gd name="T9" fmla="*/ 108 h 285"/>
                  <a:gd name="T10" fmla="*/ 21 w 164"/>
                  <a:gd name="T11" fmla="*/ 143 h 285"/>
                  <a:gd name="T12" fmla="*/ 18 w 164"/>
                  <a:gd name="T13" fmla="*/ 143 h 285"/>
                  <a:gd name="T14" fmla="*/ 11 w 164"/>
                  <a:gd name="T15" fmla="*/ 0 h 285"/>
                  <a:gd name="T16" fmla="*/ 158 w 164"/>
                  <a:gd name="T17" fmla="*/ 0 h 285"/>
                  <a:gd name="T18" fmla="*/ 159 w 164"/>
                  <a:gd name="T19" fmla="*/ 93 h 285"/>
                  <a:gd name="T20" fmla="*/ 155 w 164"/>
                  <a:gd name="T21" fmla="*/ 94 h 285"/>
                  <a:gd name="T22" fmla="*/ 129 w 164"/>
                  <a:gd name="T23" fmla="*/ 60 h 285"/>
                  <a:gd name="T24" fmla="*/ 127 w 164"/>
                  <a:gd name="T25" fmla="*/ 209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4" h="285">
                    <a:moveTo>
                      <a:pt x="127" y="209"/>
                    </a:moveTo>
                    <a:cubicBezTo>
                      <a:pt x="126" y="214"/>
                      <a:pt x="124" y="214"/>
                      <a:pt x="123" y="208"/>
                    </a:cubicBezTo>
                    <a:cubicBezTo>
                      <a:pt x="120" y="197"/>
                      <a:pt x="116" y="191"/>
                      <a:pt x="116" y="191"/>
                    </a:cubicBezTo>
                    <a:cubicBezTo>
                      <a:pt x="115" y="233"/>
                      <a:pt x="103" y="268"/>
                      <a:pt x="84" y="285"/>
                    </a:cubicBezTo>
                    <a:cubicBezTo>
                      <a:pt x="14" y="216"/>
                      <a:pt x="35" y="108"/>
                      <a:pt x="35" y="108"/>
                    </a:cubicBezTo>
                    <a:cubicBezTo>
                      <a:pt x="25" y="117"/>
                      <a:pt x="21" y="132"/>
                      <a:pt x="21" y="143"/>
                    </a:cubicBezTo>
                    <a:cubicBezTo>
                      <a:pt x="20" y="149"/>
                      <a:pt x="19" y="149"/>
                      <a:pt x="18" y="143"/>
                    </a:cubicBezTo>
                    <a:cubicBezTo>
                      <a:pt x="0" y="63"/>
                      <a:pt x="11" y="0"/>
                      <a:pt x="1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58" y="0"/>
                      <a:pt x="164" y="39"/>
                      <a:pt x="159" y="93"/>
                    </a:cubicBezTo>
                    <a:cubicBezTo>
                      <a:pt x="158" y="99"/>
                      <a:pt x="157" y="99"/>
                      <a:pt x="155" y="94"/>
                    </a:cubicBezTo>
                    <a:cubicBezTo>
                      <a:pt x="146" y="63"/>
                      <a:pt x="129" y="60"/>
                      <a:pt x="129" y="60"/>
                    </a:cubicBezTo>
                    <a:cubicBezTo>
                      <a:pt x="144" y="120"/>
                      <a:pt x="133" y="184"/>
                      <a:pt x="127" y="209"/>
                    </a:cubicBezTo>
                    <a:close/>
                  </a:path>
                </a:pathLst>
              </a:custGeom>
              <a:solidFill>
                <a:srgbClr val="FFC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2" name="Freeform 7"/>
            <p:cNvSpPr/>
            <p:nvPr/>
          </p:nvSpPr>
          <p:spPr bwMode="auto">
            <a:xfrm>
              <a:off x="8153401" y="2736850"/>
              <a:ext cx="785813" cy="1379538"/>
            </a:xfrm>
            <a:custGeom>
              <a:avLst/>
              <a:gdLst>
                <a:gd name="T0" fmla="*/ 172 w 208"/>
                <a:gd name="T1" fmla="*/ 0 h 367"/>
                <a:gd name="T2" fmla="*/ 132 w 208"/>
                <a:gd name="T3" fmla="*/ 367 h 367"/>
                <a:gd name="T4" fmla="*/ 208 w 208"/>
                <a:gd name="T5" fmla="*/ 206 h 367"/>
                <a:gd name="T6" fmla="*/ 172 w 208"/>
                <a:gd name="T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367">
                  <a:moveTo>
                    <a:pt x="172" y="0"/>
                  </a:moveTo>
                  <a:cubicBezTo>
                    <a:pt x="172" y="0"/>
                    <a:pt x="0" y="124"/>
                    <a:pt x="132" y="367"/>
                  </a:cubicBezTo>
                  <a:cubicBezTo>
                    <a:pt x="208" y="206"/>
                    <a:pt x="208" y="206"/>
                    <a:pt x="208" y="206"/>
                  </a:cubicBezTo>
                  <a:lnTo>
                    <a:pt x="172" y="0"/>
                  </a:ln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8"/>
            <p:cNvSpPr/>
            <p:nvPr/>
          </p:nvSpPr>
          <p:spPr bwMode="auto">
            <a:xfrm>
              <a:off x="9596438" y="2736850"/>
              <a:ext cx="788988" cy="1379538"/>
            </a:xfrm>
            <a:custGeom>
              <a:avLst/>
              <a:gdLst>
                <a:gd name="T0" fmla="*/ 37 w 209"/>
                <a:gd name="T1" fmla="*/ 0 h 367"/>
                <a:gd name="T2" fmla="*/ 77 w 209"/>
                <a:gd name="T3" fmla="*/ 367 h 367"/>
                <a:gd name="T4" fmla="*/ 0 w 209"/>
                <a:gd name="T5" fmla="*/ 206 h 367"/>
                <a:gd name="T6" fmla="*/ 37 w 209"/>
                <a:gd name="T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9" h="367">
                  <a:moveTo>
                    <a:pt x="37" y="0"/>
                  </a:moveTo>
                  <a:cubicBezTo>
                    <a:pt x="37" y="0"/>
                    <a:pt x="209" y="124"/>
                    <a:pt x="77" y="367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9"/>
            <p:cNvSpPr/>
            <p:nvPr/>
          </p:nvSpPr>
          <p:spPr bwMode="auto">
            <a:xfrm>
              <a:off x="8493126" y="1317625"/>
              <a:ext cx="1552575" cy="2193925"/>
            </a:xfrm>
            <a:custGeom>
              <a:avLst/>
              <a:gdLst>
                <a:gd name="T0" fmla="*/ 118 w 411"/>
                <a:gd name="T1" fmla="*/ 583 h 583"/>
                <a:gd name="T2" fmla="*/ 205 w 411"/>
                <a:gd name="T3" fmla="*/ 583 h 583"/>
                <a:gd name="T4" fmla="*/ 292 w 411"/>
                <a:gd name="T5" fmla="*/ 583 h 583"/>
                <a:gd name="T6" fmla="*/ 205 w 411"/>
                <a:gd name="T7" fmla="*/ 0 h 583"/>
                <a:gd name="T8" fmla="*/ 118 w 411"/>
                <a:gd name="T9" fmla="*/ 583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583">
                  <a:moveTo>
                    <a:pt x="118" y="583"/>
                  </a:moveTo>
                  <a:cubicBezTo>
                    <a:pt x="205" y="583"/>
                    <a:pt x="205" y="583"/>
                    <a:pt x="205" y="583"/>
                  </a:cubicBezTo>
                  <a:cubicBezTo>
                    <a:pt x="292" y="583"/>
                    <a:pt x="292" y="583"/>
                    <a:pt x="292" y="583"/>
                  </a:cubicBezTo>
                  <a:cubicBezTo>
                    <a:pt x="411" y="211"/>
                    <a:pt x="205" y="0"/>
                    <a:pt x="205" y="0"/>
                  </a:cubicBezTo>
                  <a:cubicBezTo>
                    <a:pt x="205" y="0"/>
                    <a:pt x="0" y="211"/>
                    <a:pt x="118" y="583"/>
                  </a:cubicBezTo>
                  <a:close/>
                </a:path>
              </a:pathLst>
            </a:custGeom>
            <a:solidFill>
              <a:srgbClr val="00C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"/>
            <p:cNvSpPr/>
            <p:nvPr/>
          </p:nvSpPr>
          <p:spPr bwMode="auto">
            <a:xfrm>
              <a:off x="8999538" y="1317625"/>
              <a:ext cx="539750" cy="420688"/>
            </a:xfrm>
            <a:custGeom>
              <a:avLst/>
              <a:gdLst>
                <a:gd name="T0" fmla="*/ 71 w 143"/>
                <a:gd name="T1" fmla="*/ 0 h 112"/>
                <a:gd name="T2" fmla="*/ 0 w 143"/>
                <a:gd name="T3" fmla="*/ 112 h 112"/>
                <a:gd name="T4" fmla="*/ 143 w 143"/>
                <a:gd name="T5" fmla="*/ 112 h 112"/>
                <a:gd name="T6" fmla="*/ 71 w 143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3" h="112">
                  <a:moveTo>
                    <a:pt x="71" y="0"/>
                  </a:moveTo>
                  <a:cubicBezTo>
                    <a:pt x="71" y="0"/>
                    <a:pt x="34" y="38"/>
                    <a:pt x="0" y="112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09" y="38"/>
                    <a:pt x="71" y="0"/>
                    <a:pt x="71" y="0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6" name="组合 75"/>
            <p:cNvGrpSpPr/>
            <p:nvPr/>
          </p:nvGrpSpPr>
          <p:grpSpPr>
            <a:xfrm>
              <a:off x="9040813" y="1828800"/>
              <a:ext cx="457200" cy="458788"/>
              <a:chOff x="5865813" y="1828800"/>
              <a:chExt cx="457200" cy="458788"/>
            </a:xfrm>
          </p:grpSpPr>
          <p:sp>
            <p:nvSpPr>
              <p:cNvPr id="81" name="Oval 11"/>
              <p:cNvSpPr>
                <a:spLocks noChangeArrowheads="1"/>
              </p:cNvSpPr>
              <p:nvPr/>
            </p:nvSpPr>
            <p:spPr bwMode="auto">
              <a:xfrm>
                <a:off x="5865813" y="1828800"/>
                <a:ext cx="457200" cy="458788"/>
              </a:xfrm>
              <a:prstGeom prst="ellipse">
                <a:avLst/>
              </a:prstGeom>
              <a:solidFill>
                <a:srgbClr val="017E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Oval 12"/>
              <p:cNvSpPr>
                <a:spLocks noChangeArrowheads="1"/>
              </p:cNvSpPr>
              <p:nvPr/>
            </p:nvSpPr>
            <p:spPr bwMode="auto">
              <a:xfrm>
                <a:off x="5915026" y="1881188"/>
                <a:ext cx="358775" cy="3587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7" name="Oval 13"/>
            <p:cNvSpPr>
              <a:spLocks noChangeArrowheads="1"/>
            </p:cNvSpPr>
            <p:nvPr/>
          </p:nvSpPr>
          <p:spPr bwMode="auto">
            <a:xfrm>
              <a:off x="9194801" y="2355850"/>
              <a:ext cx="147638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4"/>
            <p:cNvSpPr/>
            <p:nvPr/>
          </p:nvSpPr>
          <p:spPr bwMode="auto">
            <a:xfrm>
              <a:off x="8843963" y="3124200"/>
              <a:ext cx="850900" cy="96838"/>
            </a:xfrm>
            <a:custGeom>
              <a:avLst/>
              <a:gdLst>
                <a:gd name="T0" fmla="*/ 5 w 225"/>
                <a:gd name="T1" fmla="*/ 26 h 26"/>
                <a:gd name="T2" fmla="*/ 220 w 225"/>
                <a:gd name="T3" fmla="*/ 26 h 26"/>
                <a:gd name="T4" fmla="*/ 225 w 225"/>
                <a:gd name="T5" fmla="*/ 0 h 26"/>
                <a:gd name="T6" fmla="*/ 0 w 225"/>
                <a:gd name="T7" fmla="*/ 0 h 26"/>
                <a:gd name="T8" fmla="*/ 5 w 225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26">
                  <a:moveTo>
                    <a:pt x="5" y="26"/>
                  </a:moveTo>
                  <a:cubicBezTo>
                    <a:pt x="220" y="26"/>
                    <a:pt x="220" y="26"/>
                    <a:pt x="220" y="26"/>
                  </a:cubicBezTo>
                  <a:cubicBezTo>
                    <a:pt x="222" y="18"/>
                    <a:pt x="224" y="9"/>
                    <a:pt x="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9"/>
                    <a:pt x="3" y="18"/>
                    <a:pt x="5" y="26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5"/>
            <p:cNvSpPr/>
            <p:nvPr/>
          </p:nvSpPr>
          <p:spPr bwMode="auto">
            <a:xfrm>
              <a:off x="8885238" y="3327400"/>
              <a:ext cx="763588" cy="101600"/>
            </a:xfrm>
            <a:custGeom>
              <a:avLst/>
              <a:gdLst>
                <a:gd name="T0" fmla="*/ 8 w 202"/>
                <a:gd name="T1" fmla="*/ 27 h 27"/>
                <a:gd name="T2" fmla="*/ 195 w 202"/>
                <a:gd name="T3" fmla="*/ 27 h 27"/>
                <a:gd name="T4" fmla="*/ 202 w 202"/>
                <a:gd name="T5" fmla="*/ 0 h 27"/>
                <a:gd name="T6" fmla="*/ 0 w 202"/>
                <a:gd name="T7" fmla="*/ 0 h 27"/>
                <a:gd name="T8" fmla="*/ 8 w 20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27">
                  <a:moveTo>
                    <a:pt x="8" y="27"/>
                  </a:moveTo>
                  <a:cubicBezTo>
                    <a:pt x="195" y="27"/>
                    <a:pt x="195" y="27"/>
                    <a:pt x="195" y="27"/>
                  </a:cubicBezTo>
                  <a:cubicBezTo>
                    <a:pt x="198" y="18"/>
                    <a:pt x="200" y="9"/>
                    <a:pt x="20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9"/>
                    <a:pt x="5" y="18"/>
                    <a:pt x="8" y="27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6"/>
            <p:cNvSpPr/>
            <p:nvPr/>
          </p:nvSpPr>
          <p:spPr bwMode="auto">
            <a:xfrm>
              <a:off x="9224963" y="2693988"/>
              <a:ext cx="87313" cy="1468438"/>
            </a:xfrm>
            <a:custGeom>
              <a:avLst/>
              <a:gdLst>
                <a:gd name="T0" fmla="*/ 11 w 23"/>
                <a:gd name="T1" fmla="*/ 390 h 390"/>
                <a:gd name="T2" fmla="*/ 0 w 23"/>
                <a:gd name="T3" fmla="*/ 378 h 390"/>
                <a:gd name="T4" fmla="*/ 0 w 23"/>
                <a:gd name="T5" fmla="*/ 11 h 390"/>
                <a:gd name="T6" fmla="*/ 11 w 23"/>
                <a:gd name="T7" fmla="*/ 0 h 390"/>
                <a:gd name="T8" fmla="*/ 23 w 23"/>
                <a:gd name="T9" fmla="*/ 11 h 390"/>
                <a:gd name="T10" fmla="*/ 23 w 23"/>
                <a:gd name="T11" fmla="*/ 378 h 390"/>
                <a:gd name="T12" fmla="*/ 11 w 23"/>
                <a:gd name="T13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90">
                  <a:moveTo>
                    <a:pt x="11" y="390"/>
                  </a:moveTo>
                  <a:cubicBezTo>
                    <a:pt x="5" y="390"/>
                    <a:pt x="0" y="384"/>
                    <a:pt x="0" y="37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" y="0"/>
                    <a:pt x="23" y="5"/>
                    <a:pt x="23" y="11"/>
                  </a:cubicBezTo>
                  <a:cubicBezTo>
                    <a:pt x="23" y="378"/>
                    <a:pt x="23" y="378"/>
                    <a:pt x="23" y="378"/>
                  </a:cubicBezTo>
                  <a:cubicBezTo>
                    <a:pt x="23" y="384"/>
                    <a:pt x="18" y="390"/>
                    <a:pt x="11" y="390"/>
                  </a:cubicBezTo>
                  <a:close/>
                </a:path>
              </a:pathLst>
            </a:custGeom>
            <a:solidFill>
              <a:srgbClr val="017E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10282390" y="1226875"/>
            <a:ext cx="1471759" cy="1471759"/>
            <a:chOff x="5693251" y="1928654"/>
            <a:chExt cx="1861469" cy="1861469"/>
          </a:xfrm>
        </p:grpSpPr>
        <p:sp>
          <p:nvSpPr>
            <p:cNvPr id="86" name="椭圆 85"/>
            <p:cNvSpPr/>
            <p:nvPr/>
          </p:nvSpPr>
          <p:spPr>
            <a:xfrm>
              <a:off x="5693251" y="1928654"/>
              <a:ext cx="1861469" cy="1861469"/>
            </a:xfrm>
            <a:prstGeom prst="ellipse">
              <a:avLst/>
            </a:prstGeom>
            <a:solidFill>
              <a:srgbClr val="EEF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6623985" y="2258588"/>
              <a:ext cx="559309" cy="559309"/>
            </a:xfrm>
            <a:prstGeom prst="ellipse">
              <a:avLst/>
            </a:prstGeom>
            <a:solidFill>
              <a:srgbClr val="DBE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6276140" y="2768735"/>
              <a:ext cx="269075" cy="269075"/>
            </a:xfrm>
            <a:prstGeom prst="ellipse">
              <a:avLst/>
            </a:prstGeom>
            <a:solidFill>
              <a:srgbClr val="DBE4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1300438" y="2919994"/>
            <a:ext cx="1035753" cy="628812"/>
            <a:chOff x="-1831478" y="4950226"/>
            <a:chExt cx="1035753" cy="628812"/>
          </a:xfrm>
        </p:grpSpPr>
        <p:grpSp>
          <p:nvGrpSpPr>
            <p:cNvPr id="101" name="组合 100"/>
            <p:cNvGrpSpPr/>
            <p:nvPr/>
          </p:nvGrpSpPr>
          <p:grpSpPr>
            <a:xfrm>
              <a:off x="-1646305" y="4950226"/>
              <a:ext cx="628812" cy="628812"/>
              <a:chOff x="-1692657" y="4950226"/>
              <a:chExt cx="628812" cy="628812"/>
            </a:xfrm>
          </p:grpSpPr>
          <p:sp>
            <p:nvSpPr>
              <p:cNvPr id="90" name="椭圆 89"/>
              <p:cNvSpPr/>
              <p:nvPr/>
            </p:nvSpPr>
            <p:spPr>
              <a:xfrm>
                <a:off x="-1692657" y="4950226"/>
                <a:ext cx="628812" cy="628812"/>
              </a:xfrm>
              <a:prstGeom prst="ellipse">
                <a:avLst/>
              </a:prstGeom>
              <a:solidFill>
                <a:srgbClr val="01AA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椭圆 90"/>
              <p:cNvSpPr/>
              <p:nvPr/>
            </p:nvSpPr>
            <p:spPr>
              <a:xfrm>
                <a:off x="-1485202" y="5252422"/>
                <a:ext cx="258905" cy="258905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>
                <a:off x="-1609395" y="5228556"/>
                <a:ext cx="69820" cy="69820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>
                <a:off x="-1296117" y="5092680"/>
                <a:ext cx="69820" cy="69820"/>
              </a:xfrm>
              <a:prstGeom prst="ellipse">
                <a:avLst/>
              </a:prstGeom>
              <a:solidFill>
                <a:srgbClr val="4B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任意多边形 96"/>
              <p:cNvSpPr/>
              <p:nvPr/>
            </p:nvSpPr>
            <p:spPr>
              <a:xfrm>
                <a:off x="-1688885" y="5011354"/>
                <a:ext cx="537207" cy="567684"/>
              </a:xfrm>
              <a:custGeom>
                <a:avLst/>
                <a:gdLst>
                  <a:gd name="connsiteX0" fmla="*/ 129610 w 537207"/>
                  <a:gd name="connsiteY0" fmla="*/ 0 h 567684"/>
                  <a:gd name="connsiteX1" fmla="*/ 91701 w 537207"/>
                  <a:gd name="connsiteY1" fmla="*/ 45947 h 567684"/>
                  <a:gd name="connsiteX2" fmla="*/ 38005 w 537207"/>
                  <a:gd name="connsiteY2" fmla="*/ 221735 h 567684"/>
                  <a:gd name="connsiteX3" fmla="*/ 352411 w 537207"/>
                  <a:gd name="connsiteY3" fmla="*/ 536141 h 567684"/>
                  <a:gd name="connsiteX4" fmla="*/ 528199 w 537207"/>
                  <a:gd name="connsiteY4" fmla="*/ 482445 h 567684"/>
                  <a:gd name="connsiteX5" fmla="*/ 537207 w 537207"/>
                  <a:gd name="connsiteY5" fmla="*/ 475013 h 567684"/>
                  <a:gd name="connsiteX6" fmla="*/ 536725 w 537207"/>
                  <a:gd name="connsiteY6" fmla="*/ 475597 h 567684"/>
                  <a:gd name="connsiteX7" fmla="*/ 314406 w 537207"/>
                  <a:gd name="connsiteY7" fmla="*/ 567684 h 567684"/>
                  <a:gd name="connsiteX8" fmla="*/ 0 w 537207"/>
                  <a:gd name="connsiteY8" fmla="*/ 253278 h 567684"/>
                  <a:gd name="connsiteX9" fmla="*/ 92087 w 537207"/>
                  <a:gd name="connsiteY9" fmla="*/ 30959 h 567684"/>
                  <a:gd name="connsiteX10" fmla="*/ 129610 w 537207"/>
                  <a:gd name="connsiteY10" fmla="*/ 0 h 567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37207" h="567684">
                    <a:moveTo>
                      <a:pt x="129610" y="0"/>
                    </a:moveTo>
                    <a:lnTo>
                      <a:pt x="91701" y="45947"/>
                    </a:lnTo>
                    <a:cubicBezTo>
                      <a:pt x="57800" y="96127"/>
                      <a:pt x="38005" y="156619"/>
                      <a:pt x="38005" y="221735"/>
                    </a:cubicBezTo>
                    <a:cubicBezTo>
                      <a:pt x="38005" y="395377"/>
                      <a:pt x="178769" y="536141"/>
                      <a:pt x="352411" y="536141"/>
                    </a:cubicBezTo>
                    <a:cubicBezTo>
                      <a:pt x="417527" y="536141"/>
                      <a:pt x="478019" y="516346"/>
                      <a:pt x="528199" y="482445"/>
                    </a:cubicBezTo>
                    <a:lnTo>
                      <a:pt x="537207" y="475013"/>
                    </a:lnTo>
                    <a:lnTo>
                      <a:pt x="536725" y="475597"/>
                    </a:lnTo>
                    <a:cubicBezTo>
                      <a:pt x="479829" y="532493"/>
                      <a:pt x="401227" y="567684"/>
                      <a:pt x="314406" y="567684"/>
                    </a:cubicBezTo>
                    <a:cubicBezTo>
                      <a:pt x="140764" y="567684"/>
                      <a:pt x="0" y="426920"/>
                      <a:pt x="0" y="253278"/>
                    </a:cubicBezTo>
                    <a:cubicBezTo>
                      <a:pt x="0" y="166457"/>
                      <a:pt x="35191" y="87856"/>
                      <a:pt x="92087" y="30959"/>
                    </a:cubicBezTo>
                    <a:lnTo>
                      <a:pt x="129610" y="0"/>
                    </a:lnTo>
                    <a:close/>
                  </a:path>
                </a:pathLst>
              </a:custGeom>
              <a:solidFill>
                <a:srgbClr val="00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4" name="空心弧 103"/>
            <p:cNvSpPr/>
            <p:nvPr/>
          </p:nvSpPr>
          <p:spPr>
            <a:xfrm rot="20965188">
              <a:off x="-1831478" y="5028498"/>
              <a:ext cx="1035753" cy="438427"/>
            </a:xfrm>
            <a:prstGeom prst="blockArc">
              <a:avLst>
                <a:gd name="adj1" fmla="val 19028656"/>
                <a:gd name="adj2" fmla="val 12795267"/>
                <a:gd name="adj3" fmla="val 2635"/>
              </a:avLst>
            </a:prstGeom>
            <a:solidFill>
              <a:srgbClr val="C5C5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2" name="椭圆 101"/>
            <p:cNvSpPr/>
            <p:nvPr/>
          </p:nvSpPr>
          <p:spPr>
            <a:xfrm>
              <a:off x="-1796601" y="5375773"/>
              <a:ext cx="49447" cy="49447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/>
            <p:nvPr/>
          </p:nvSpPr>
          <p:spPr>
            <a:xfrm>
              <a:off x="-876263" y="5210601"/>
              <a:ext cx="75389" cy="75389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6" name="矩形 105"/>
          <p:cNvSpPr/>
          <p:nvPr/>
        </p:nvSpPr>
        <p:spPr>
          <a:xfrm>
            <a:off x="4202090" y="1761029"/>
            <a:ext cx="404790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00C6FF"/>
                </a:solidFill>
                <a:latin typeface="Arial" panose="020B0604020202020204" pitchFamily="34" charset="0"/>
              </a:rPr>
              <a:t>组队小程序</a:t>
            </a:r>
            <a:endParaRPr lang="en-US" altLang="zh-CN" sz="6000" b="1" dirty="0">
              <a:solidFill>
                <a:srgbClr val="00C6FF"/>
              </a:solidFill>
              <a:latin typeface="Arial" panose="020B0604020202020204" pitchFamily="34" charset="0"/>
            </a:endParaRPr>
          </a:p>
          <a:p>
            <a:pPr algn="ctr"/>
            <a:r>
              <a:rPr lang="en-US" altLang="zh-CN" sz="6000" b="1" dirty="0">
                <a:solidFill>
                  <a:srgbClr val="00C6FF"/>
                </a:solidFill>
                <a:latin typeface="Arial" panose="020B0604020202020204" pitchFamily="34" charset="0"/>
              </a:rPr>
              <a:t>β</a:t>
            </a:r>
            <a:r>
              <a:rPr lang="zh-CN" altLang="en-US" sz="6000" b="1" dirty="0">
                <a:solidFill>
                  <a:srgbClr val="00C6FF"/>
                </a:solidFill>
                <a:latin typeface="Arial" panose="020B0604020202020204" pitchFamily="34" charset="0"/>
              </a:rPr>
              <a:t>版本发布</a:t>
            </a:r>
            <a:endParaRPr lang="en-US" altLang="zh-CN" sz="6000" b="1" dirty="0">
              <a:solidFill>
                <a:srgbClr val="00C6FF"/>
              </a:solidFill>
              <a:latin typeface="Arial" panose="020B0604020202020204" pitchFamily="34" charset="0"/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148457" y="3936953"/>
            <a:ext cx="1826904" cy="425958"/>
            <a:chOff x="5312583" y="3693874"/>
            <a:chExt cx="1826904" cy="425958"/>
          </a:xfrm>
        </p:grpSpPr>
        <p:grpSp>
          <p:nvGrpSpPr>
            <p:cNvPr id="110" name="组合 109"/>
            <p:cNvGrpSpPr/>
            <p:nvPr/>
          </p:nvGrpSpPr>
          <p:grpSpPr>
            <a:xfrm>
              <a:off x="5312583" y="3739657"/>
              <a:ext cx="1826904" cy="380175"/>
              <a:chOff x="-7016931" y="5053020"/>
              <a:chExt cx="1826904" cy="380175"/>
            </a:xfrm>
          </p:grpSpPr>
          <p:sp>
            <p:nvSpPr>
              <p:cNvPr id="108" name="圆角矩形 107"/>
              <p:cNvSpPr/>
              <p:nvPr/>
            </p:nvSpPr>
            <p:spPr>
              <a:xfrm>
                <a:off x="-7016931" y="5091170"/>
                <a:ext cx="1826904" cy="342025"/>
              </a:xfrm>
              <a:prstGeom prst="roundRect">
                <a:avLst/>
              </a:prstGeom>
              <a:solidFill>
                <a:srgbClr val="0179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圆角矩形 106"/>
              <p:cNvSpPr/>
              <p:nvPr/>
            </p:nvSpPr>
            <p:spPr>
              <a:xfrm>
                <a:off x="-7016931" y="5053020"/>
                <a:ext cx="1826904" cy="342025"/>
              </a:xfrm>
              <a:prstGeom prst="roundRect">
                <a:avLst/>
              </a:prstGeom>
              <a:solidFill>
                <a:srgbClr val="02BB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1" name="文本框 110"/>
            <p:cNvSpPr txBox="1"/>
            <p:nvPr/>
          </p:nvSpPr>
          <p:spPr>
            <a:xfrm>
              <a:off x="5529549" y="3693874"/>
              <a:ext cx="1380559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Arial" panose="020B0604020202020204" pitchFamily="34" charset="0"/>
                </a:rPr>
                <a:t>第一组</a:t>
              </a:r>
              <a:endParaRPr lang="en-US" sz="20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pic>
        <p:nvPicPr>
          <p:cNvPr id="114" name="图片 1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9928" y="5270794"/>
            <a:ext cx="4452144" cy="4426259"/>
          </a:xfrm>
          <a:prstGeom prst="rect">
            <a:avLst/>
          </a:prstGeom>
        </p:spPr>
      </p:pic>
      <p:pic>
        <p:nvPicPr>
          <p:cNvPr id="4" name="图片 3" descr="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9080" y="1541145"/>
            <a:ext cx="1197610" cy="911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7238">
        <p14:flash/>
      </p:transition>
    </mc:Choice>
    <mc:Fallback xmlns="">
      <p:transition spd="slow" advTm="72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0.00047 L 3.125E-6 0.00023 C 0.00338 -0.00533 -0.04297 0.04398 0.00963 -0.01505 C 0.10091 -0.1294 0.43854 -0.64491 0.54713 -0.68334 L 0.64739 -0.32269 C 0.48346 -0.27685 0.32968 -0.17732 0.16588 -0.13148 C 0.01484 -0.3331 0.03372 -0.35857 -0.11719 -0.55996 " pathEditMode="relative" rAng="0" ptsTypes="AAAAAAA">
                                      <p:cBhvr>
                                        <p:cTn id="16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10" y="-3342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animMotion origin="layout" path="M 0.00039 -0.00092 L 0.00039 -0.00069 C 0.00312 -0.00602 -0.04271 0.04352 0.00989 -0.01551 C 0.10065 -0.12986 0.00273 -0.83264 0.11106 -0.87083 L 0.82252 -0.49004 C 0.77057 -0.28078 0.77708 -0.09213 0.72539 0.1176 C 0.72187 0.11135 -0.03829 -0.09375 -0.18907 -0.2956 " pathEditMode="relative" rAng="0" ptsTypes="AAAAAAA">
                                      <p:cBhvr>
                                        <p:cTn id="18" dur="2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628" y="-37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00026 -0.00023 L -0.00026 1.11111E-6 C 0.00247 -0.00556 -0.04362 0.04421 0.00911 -0.01482 C 0.1 -0.12917 -0.47591 -0.61505 -0.42747 -0.74445 C -0.1901 -0.61875 0.32201 -0.60394 0.55964 -0.47685 C 0.50729 -0.26783 0.26302 0.00787 0.21159 0.21898 C 0.20755 0.21204 -0.03893 -0.09329 -0.18971 -0.29445 " pathEditMode="relative" rAng="0" ptsTypes="AAAAAAA">
                                      <p:cBhvr>
                                        <p:cTn id="20" dur="2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84" y="-2625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604 0.35486 C 0.62604 0.35486 0.49753 0.20139 0.44388 0.0787 C 0.39024 -0.04352 0.36146 -0.38403 0.3043 -0.37986 C 0.20196 -0.33982 0.26211 0.00741 0.21068 0.21898 C 0.20664 0.21042 -0.03945 -0.09491 -0.18971 -0.29491 " pathEditMode="relative" rAng="0" ptsTypes="AAAAA">
                                      <p:cBhvr>
                                        <p:cTn id="22" dur="2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781" y="-3673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0.00013 -0.00093 L -0.00013 -0.00023 C 0.00352 -0.00579 -0.04284 0.04375 0.00963 -0.01528 C 0.10091 -0.12986 0.11367 -0.50741 0.22187 -0.5463 L 0.60573 -0.3007 C 0.47344 -0.11482 0.13802 0.24537 0.00573 0.43148 C -0.07565 0.20555 0.0444 -0.05556 -0.10625 -0.25602 " pathEditMode="relative" rAng="0" ptsTypes="AAAAAAA">
                                      <p:cBhvr>
                                        <p:cTn id="24" dur="2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87" y="-564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0023 L 0.00039 0.00023 C 0.00351 -0.00532 -0.04271 0.04421 0.00989 -0.01504 C 0.10104 -0.12916 0.4388 -0.64444 0.54726 -0.68333 L 0.66094 -0.24838 L 0.26406 0.30926 L -0.18906 -0.29467 " pathEditMode="relative" rAng="0" ptsTypes="AAAAAAA">
                                      <p:cBhvr>
                                        <p:cTn id="26" dur="2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55" y="-1868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animMotion origin="layout" path="M -0.0043 -0.0081 L -0.0043 -0.00787 L -0.24479 -0.64514 L -0.79232 -0.425 L -0.66992 0.34745 L -0.33164 -0.33403 L -0.01263 -0.19005 L 0.12774 0.35185 L 0.20638 0.17616 " pathEditMode="relative" rAng="0" ptsTypes="AAAAAAAAA">
                                      <p:cBhvr>
                                        <p:cTn id="28" dur="2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67" y="-1386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007 L -0.00026 -0.00046 L -0.24062 -0.63704 L -0.78789 -0.41783 C -0.78164 -0.18056 -0.77539 0.05625 -0.76901 0.29329 L -0.39388 -0.47014 L -0.00833 -0.18195 L -0.08815 0.45092 C -0.06184 0.39236 0.09271 0.09861 0.11914 0.03958 " pathEditMode="relative" rAng="0" ptsTypes="AAAAAAAAA">
                                      <p:cBhvr>
                                        <p:cTn id="30" dur="2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411" y="-923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13 -0.0007 L -0.00013 -0.00047 L -0.46485 -0.71112 L -0.9056 -0.62107 L -0.87279 0.27893 L -0.32722 -0.32663 L 0.09244 -0.46343 C 0.10573 -0.18959 -0.01237 -0.08172 -0.1168 0.28402 C -0.09076 0.22476 0.07382 0.24074 0.10039 0.18194 " pathEditMode="relative" rAng="0" ptsTypes="AAAAAAAAA">
                                      <p:cBhvr>
                                        <p:cTn id="32" dur="2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247" y="-2129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47 L -0.00013 -0.00023 L -0.26367 -0.75949 L -0.81185 -0.17871 L -0.65429 0.23287 L -0.35494 -0.39514 L -0.00859 -0.18287 C 0.02995 -0.37107 0.07227 -0.5706 0.11081 -0.7588 C 0.13685 -0.81597 0.13555 0.29004 0.16146 0.23148 " pathEditMode="relative" rAng="0" ptsTypes="AAAAAAAAA">
                                      <p:cBhvr>
                                        <p:cTn id="34" dur="2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513" y="-2634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00429 -0.0081 L -0.00429 -0.00787 L -0.24479 -0.64514 L -0.79232 -0.425 L -0.66992 0.34746 L -0.33164 -0.33402 L -0.01263 -0.19004 L 0.12774 0.35185 L 0.20638 0.17616 " pathEditMode="relative" rAng="0" ptsTypes="AAAAAAAAA">
                                      <p:cBhvr>
                                        <p:cTn id="36" dur="2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67" y="-1386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1.11111E-6 L -0.00013 0.00023 L -0.24063 -0.63704 L -0.7879 -0.41736 L -0.66537 0.35555 L -0.32722 -0.32616 L -0.00834 -0.18195 L -0.13217 0.1331 C -0.10612 0.075 0.10013 -0.15556 0.1263 -0.21412 " pathEditMode="relative" rAng="0" ptsTypes="AAAAAAAAA">
                                      <p:cBhvr>
                                        <p:cTn id="38" dur="2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73" y="-14074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indefinite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animMotion origin="layout" path="M 3.125E-6 -2.22222E-6 L 3.125E-6 0.00023 L -0.24076 -0.63703 L -0.78802 -0.41713 L -0.6655 0.35556 L -0.32748 -0.32592 L -0.00834 -0.18194 L 0.1319 0.35996 C 0.15807 0.30139 0.125 -0.50648 0.15117 -0.56504 " pathEditMode="relative" rAng="0" ptsTypes="AAAAAAAAA">
                                      <p:cBhvr>
                                        <p:cTn id="40" dur="2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849" y="-1386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2" presetClass="entr" presetSubtype="6" decel="54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46" dur="1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2" presetClass="entr" presetSubtype="12" decel="54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2" dur="1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2" presetClass="entr" presetSubtype="1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2" dur="20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  <p:bldP spid="27" grpId="0" animBg="1"/>
      <p:bldP spid="29" grpId="0" animBg="1"/>
      <p:bldP spid="30" grpId="0" animBg="1"/>
      <p:bldP spid="31" grpId="0" animBg="1"/>
      <p:bldP spid="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10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36196" y="-2643315"/>
            <a:ext cx="7945656" cy="7945656"/>
            <a:chOff x="2123172" y="3429000"/>
            <a:chExt cx="7945656" cy="794565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29114" y="3839027"/>
              <a:ext cx="7398669" cy="7070568"/>
            </a:xfrm>
            <a:prstGeom prst="rect">
              <a:avLst/>
            </a:prstGeom>
          </p:spPr>
        </p:pic>
        <p:sp>
          <p:nvSpPr>
            <p:cNvPr id="12" name="椭圆 11"/>
            <p:cNvSpPr/>
            <p:nvPr/>
          </p:nvSpPr>
          <p:spPr>
            <a:xfrm>
              <a:off x="2123172" y="3429000"/>
              <a:ext cx="7945656" cy="794565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343738" y="-3306811"/>
            <a:ext cx="9272648" cy="9272648"/>
            <a:chOff x="7189663" y="-274890"/>
            <a:chExt cx="5046198" cy="5046198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25690" y="190214"/>
              <a:ext cx="4015437" cy="4057943"/>
            </a:xfrm>
            <a:prstGeom prst="rect">
              <a:avLst/>
            </a:prstGeom>
          </p:spPr>
        </p:pic>
        <p:sp>
          <p:nvSpPr>
            <p:cNvPr id="15" name="椭圆 14"/>
            <p:cNvSpPr/>
            <p:nvPr/>
          </p:nvSpPr>
          <p:spPr>
            <a:xfrm>
              <a:off x="7189663" y="-274890"/>
              <a:ext cx="5046198" cy="504619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椭圆 6"/>
          <p:cNvSpPr/>
          <p:nvPr/>
        </p:nvSpPr>
        <p:spPr>
          <a:xfrm>
            <a:off x="2529114" y="-2351577"/>
            <a:ext cx="7133772" cy="7133772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938244" y="-1942448"/>
            <a:ext cx="6315511" cy="6315511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2532737" y="-2364611"/>
            <a:ext cx="7126526" cy="7126526"/>
            <a:chOff x="2529114" y="3842651"/>
            <a:chExt cx="7126526" cy="7126526"/>
          </a:xfrm>
        </p:grpSpPr>
        <p:sp>
          <p:nvSpPr>
            <p:cNvPr id="18" name="椭圆 17"/>
            <p:cNvSpPr/>
            <p:nvPr/>
          </p:nvSpPr>
          <p:spPr>
            <a:xfrm>
              <a:off x="2529114" y="3842651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29518" y="5433440"/>
              <a:ext cx="116459" cy="1164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3903229">
            <a:off x="2486665" y="-2331118"/>
            <a:ext cx="7126526" cy="7126526"/>
            <a:chOff x="2529113" y="3842652"/>
            <a:chExt cx="7126526" cy="7126526"/>
          </a:xfrm>
        </p:grpSpPr>
        <p:sp>
          <p:nvSpPr>
            <p:cNvPr id="21" name="椭圆 20"/>
            <p:cNvSpPr/>
            <p:nvPr/>
          </p:nvSpPr>
          <p:spPr>
            <a:xfrm>
              <a:off x="2529113" y="3842652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031707" y="5392612"/>
              <a:ext cx="147863" cy="1478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934621" y="-1961433"/>
            <a:ext cx="6315511" cy="6334496"/>
            <a:chOff x="2934621" y="4581156"/>
            <a:chExt cx="6315511" cy="6334496"/>
          </a:xfrm>
        </p:grpSpPr>
        <p:sp>
          <p:nvSpPr>
            <p:cNvPr id="23" name="椭圆 22"/>
            <p:cNvSpPr/>
            <p:nvPr/>
          </p:nvSpPr>
          <p:spPr>
            <a:xfrm>
              <a:off x="2934621" y="4600141"/>
              <a:ext cx="6315511" cy="6315511"/>
            </a:xfrm>
            <a:prstGeom prst="ellipse">
              <a:avLst/>
            </a:prstGeom>
            <a:noFill/>
            <a:ln w="317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5784057" y="4581156"/>
              <a:ext cx="73493" cy="734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椭圆 1"/>
          <p:cNvSpPr/>
          <p:nvPr/>
        </p:nvSpPr>
        <p:spPr>
          <a:xfrm>
            <a:off x="2308619" y="5378449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2067074" y="6702424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257102" y="3751297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4487377" y="2668285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261211" y="4554363"/>
            <a:ext cx="60699" cy="606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2934622" y="3675336"/>
            <a:ext cx="46704" cy="4670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9659264" y="515064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10750316" y="4516846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0993267" y="561698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9906057" y="594083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8910694" y="4736623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10606714" y="4999204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9858144" y="4585183"/>
            <a:ext cx="50006" cy="500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组合 69"/>
          <p:cNvGrpSpPr/>
          <p:nvPr/>
        </p:nvGrpSpPr>
        <p:grpSpPr>
          <a:xfrm>
            <a:off x="5741186" y="474663"/>
            <a:ext cx="687403" cy="1005681"/>
            <a:chOff x="8153401" y="1317625"/>
            <a:chExt cx="2232025" cy="3265488"/>
          </a:xfrm>
        </p:grpSpPr>
        <p:grpSp>
          <p:nvGrpSpPr>
            <p:cNvPr id="71" name="组合 70"/>
            <p:cNvGrpSpPr/>
            <p:nvPr/>
          </p:nvGrpSpPr>
          <p:grpSpPr>
            <a:xfrm>
              <a:off x="8890001" y="3308350"/>
              <a:ext cx="739775" cy="1274763"/>
              <a:chOff x="5715001" y="3308350"/>
              <a:chExt cx="739775" cy="1274763"/>
            </a:xfrm>
          </p:grpSpPr>
          <p:sp>
            <p:nvSpPr>
              <p:cNvPr id="83" name="Freeform 5"/>
              <p:cNvSpPr/>
              <p:nvPr/>
            </p:nvSpPr>
            <p:spPr bwMode="auto">
              <a:xfrm>
                <a:off x="5715001" y="3511550"/>
                <a:ext cx="739775" cy="1071563"/>
              </a:xfrm>
              <a:custGeom>
                <a:avLst/>
                <a:gdLst>
                  <a:gd name="T0" fmla="*/ 151 w 196"/>
                  <a:gd name="T1" fmla="*/ 209 h 285"/>
                  <a:gd name="T2" fmla="*/ 147 w 196"/>
                  <a:gd name="T3" fmla="*/ 208 h 285"/>
                  <a:gd name="T4" fmla="*/ 138 w 196"/>
                  <a:gd name="T5" fmla="*/ 191 h 285"/>
                  <a:gd name="T6" fmla="*/ 100 w 196"/>
                  <a:gd name="T7" fmla="*/ 285 h 285"/>
                  <a:gd name="T8" fmla="*/ 42 w 196"/>
                  <a:gd name="T9" fmla="*/ 108 h 285"/>
                  <a:gd name="T10" fmla="*/ 25 w 196"/>
                  <a:gd name="T11" fmla="*/ 143 h 285"/>
                  <a:gd name="T12" fmla="*/ 21 w 196"/>
                  <a:gd name="T13" fmla="*/ 143 h 285"/>
                  <a:gd name="T14" fmla="*/ 13 w 196"/>
                  <a:gd name="T15" fmla="*/ 0 h 285"/>
                  <a:gd name="T16" fmla="*/ 187 w 196"/>
                  <a:gd name="T17" fmla="*/ 0 h 285"/>
                  <a:gd name="T18" fmla="*/ 189 w 196"/>
                  <a:gd name="T19" fmla="*/ 93 h 285"/>
                  <a:gd name="T20" fmla="*/ 184 w 196"/>
                  <a:gd name="T21" fmla="*/ 94 h 285"/>
                  <a:gd name="T22" fmla="*/ 154 w 196"/>
                  <a:gd name="T23" fmla="*/ 60 h 285"/>
                  <a:gd name="T24" fmla="*/ 151 w 196"/>
                  <a:gd name="T25" fmla="*/ 209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6" h="285">
                    <a:moveTo>
                      <a:pt x="151" y="209"/>
                    </a:moveTo>
                    <a:cubicBezTo>
                      <a:pt x="150" y="214"/>
                      <a:pt x="148" y="214"/>
                      <a:pt x="147" y="208"/>
                    </a:cubicBezTo>
                    <a:cubicBezTo>
                      <a:pt x="143" y="197"/>
                      <a:pt x="138" y="191"/>
                      <a:pt x="138" y="191"/>
                    </a:cubicBezTo>
                    <a:cubicBezTo>
                      <a:pt x="137" y="233"/>
                      <a:pt x="123" y="268"/>
                      <a:pt x="100" y="285"/>
                    </a:cubicBezTo>
                    <a:cubicBezTo>
                      <a:pt x="17" y="216"/>
                      <a:pt x="42" y="108"/>
                      <a:pt x="42" y="108"/>
                    </a:cubicBezTo>
                    <a:cubicBezTo>
                      <a:pt x="29" y="117"/>
                      <a:pt x="25" y="132"/>
                      <a:pt x="25" y="143"/>
                    </a:cubicBezTo>
                    <a:cubicBezTo>
                      <a:pt x="24" y="149"/>
                      <a:pt x="23" y="149"/>
                      <a:pt x="21" y="143"/>
                    </a:cubicBezTo>
                    <a:cubicBezTo>
                      <a:pt x="0" y="63"/>
                      <a:pt x="13" y="0"/>
                      <a:pt x="13" y="0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187" y="0"/>
                      <a:pt x="196" y="39"/>
                      <a:pt x="189" y="93"/>
                    </a:cubicBezTo>
                    <a:cubicBezTo>
                      <a:pt x="188" y="99"/>
                      <a:pt x="186" y="99"/>
                      <a:pt x="184" y="94"/>
                    </a:cubicBezTo>
                    <a:cubicBezTo>
                      <a:pt x="173" y="63"/>
                      <a:pt x="154" y="60"/>
                      <a:pt x="154" y="60"/>
                    </a:cubicBezTo>
                    <a:cubicBezTo>
                      <a:pt x="171" y="120"/>
                      <a:pt x="158" y="184"/>
                      <a:pt x="151" y="209"/>
                    </a:cubicBezTo>
                    <a:close/>
                  </a:path>
                </a:pathLst>
              </a:custGeom>
              <a:solidFill>
                <a:srgbClr val="FF970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6"/>
              <p:cNvSpPr/>
              <p:nvPr/>
            </p:nvSpPr>
            <p:spPr bwMode="auto">
              <a:xfrm>
                <a:off x="5775326" y="3308350"/>
                <a:ext cx="619125" cy="1071563"/>
              </a:xfrm>
              <a:custGeom>
                <a:avLst/>
                <a:gdLst>
                  <a:gd name="T0" fmla="*/ 127 w 164"/>
                  <a:gd name="T1" fmla="*/ 209 h 285"/>
                  <a:gd name="T2" fmla="*/ 123 w 164"/>
                  <a:gd name="T3" fmla="*/ 208 h 285"/>
                  <a:gd name="T4" fmla="*/ 116 w 164"/>
                  <a:gd name="T5" fmla="*/ 191 h 285"/>
                  <a:gd name="T6" fmla="*/ 84 w 164"/>
                  <a:gd name="T7" fmla="*/ 285 h 285"/>
                  <a:gd name="T8" fmla="*/ 35 w 164"/>
                  <a:gd name="T9" fmla="*/ 108 h 285"/>
                  <a:gd name="T10" fmla="*/ 21 w 164"/>
                  <a:gd name="T11" fmla="*/ 143 h 285"/>
                  <a:gd name="T12" fmla="*/ 18 w 164"/>
                  <a:gd name="T13" fmla="*/ 143 h 285"/>
                  <a:gd name="T14" fmla="*/ 11 w 164"/>
                  <a:gd name="T15" fmla="*/ 0 h 285"/>
                  <a:gd name="T16" fmla="*/ 158 w 164"/>
                  <a:gd name="T17" fmla="*/ 0 h 285"/>
                  <a:gd name="T18" fmla="*/ 159 w 164"/>
                  <a:gd name="T19" fmla="*/ 93 h 285"/>
                  <a:gd name="T20" fmla="*/ 155 w 164"/>
                  <a:gd name="T21" fmla="*/ 94 h 285"/>
                  <a:gd name="T22" fmla="*/ 129 w 164"/>
                  <a:gd name="T23" fmla="*/ 60 h 285"/>
                  <a:gd name="T24" fmla="*/ 127 w 164"/>
                  <a:gd name="T25" fmla="*/ 209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4" h="285">
                    <a:moveTo>
                      <a:pt x="127" y="209"/>
                    </a:moveTo>
                    <a:cubicBezTo>
                      <a:pt x="126" y="214"/>
                      <a:pt x="124" y="214"/>
                      <a:pt x="123" y="208"/>
                    </a:cubicBezTo>
                    <a:cubicBezTo>
                      <a:pt x="120" y="197"/>
                      <a:pt x="116" y="191"/>
                      <a:pt x="116" y="191"/>
                    </a:cubicBezTo>
                    <a:cubicBezTo>
                      <a:pt x="115" y="233"/>
                      <a:pt x="103" y="268"/>
                      <a:pt x="84" y="285"/>
                    </a:cubicBezTo>
                    <a:cubicBezTo>
                      <a:pt x="14" y="216"/>
                      <a:pt x="35" y="108"/>
                      <a:pt x="35" y="108"/>
                    </a:cubicBezTo>
                    <a:cubicBezTo>
                      <a:pt x="25" y="117"/>
                      <a:pt x="21" y="132"/>
                      <a:pt x="21" y="143"/>
                    </a:cubicBezTo>
                    <a:cubicBezTo>
                      <a:pt x="20" y="149"/>
                      <a:pt x="19" y="149"/>
                      <a:pt x="18" y="143"/>
                    </a:cubicBezTo>
                    <a:cubicBezTo>
                      <a:pt x="0" y="63"/>
                      <a:pt x="11" y="0"/>
                      <a:pt x="11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58" y="0"/>
                      <a:pt x="164" y="39"/>
                      <a:pt x="159" y="93"/>
                    </a:cubicBezTo>
                    <a:cubicBezTo>
                      <a:pt x="158" y="99"/>
                      <a:pt x="157" y="99"/>
                      <a:pt x="155" y="94"/>
                    </a:cubicBezTo>
                    <a:cubicBezTo>
                      <a:pt x="146" y="63"/>
                      <a:pt x="129" y="60"/>
                      <a:pt x="129" y="60"/>
                    </a:cubicBezTo>
                    <a:cubicBezTo>
                      <a:pt x="144" y="120"/>
                      <a:pt x="133" y="184"/>
                      <a:pt x="127" y="209"/>
                    </a:cubicBezTo>
                    <a:close/>
                  </a:path>
                </a:pathLst>
              </a:custGeom>
              <a:solidFill>
                <a:srgbClr val="FFC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2" name="Freeform 7"/>
            <p:cNvSpPr/>
            <p:nvPr/>
          </p:nvSpPr>
          <p:spPr bwMode="auto">
            <a:xfrm>
              <a:off x="8153401" y="2736850"/>
              <a:ext cx="785813" cy="1379538"/>
            </a:xfrm>
            <a:custGeom>
              <a:avLst/>
              <a:gdLst>
                <a:gd name="T0" fmla="*/ 172 w 208"/>
                <a:gd name="T1" fmla="*/ 0 h 367"/>
                <a:gd name="T2" fmla="*/ 132 w 208"/>
                <a:gd name="T3" fmla="*/ 367 h 367"/>
                <a:gd name="T4" fmla="*/ 208 w 208"/>
                <a:gd name="T5" fmla="*/ 206 h 367"/>
                <a:gd name="T6" fmla="*/ 172 w 208"/>
                <a:gd name="T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367">
                  <a:moveTo>
                    <a:pt x="172" y="0"/>
                  </a:moveTo>
                  <a:cubicBezTo>
                    <a:pt x="172" y="0"/>
                    <a:pt x="0" y="124"/>
                    <a:pt x="132" y="367"/>
                  </a:cubicBezTo>
                  <a:cubicBezTo>
                    <a:pt x="208" y="206"/>
                    <a:pt x="208" y="206"/>
                    <a:pt x="208" y="206"/>
                  </a:cubicBezTo>
                  <a:lnTo>
                    <a:pt x="172" y="0"/>
                  </a:ln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8"/>
            <p:cNvSpPr/>
            <p:nvPr/>
          </p:nvSpPr>
          <p:spPr bwMode="auto">
            <a:xfrm>
              <a:off x="9596438" y="2736850"/>
              <a:ext cx="788988" cy="1379538"/>
            </a:xfrm>
            <a:custGeom>
              <a:avLst/>
              <a:gdLst>
                <a:gd name="T0" fmla="*/ 37 w 209"/>
                <a:gd name="T1" fmla="*/ 0 h 367"/>
                <a:gd name="T2" fmla="*/ 77 w 209"/>
                <a:gd name="T3" fmla="*/ 367 h 367"/>
                <a:gd name="T4" fmla="*/ 0 w 209"/>
                <a:gd name="T5" fmla="*/ 206 h 367"/>
                <a:gd name="T6" fmla="*/ 37 w 209"/>
                <a:gd name="T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9" h="367">
                  <a:moveTo>
                    <a:pt x="37" y="0"/>
                  </a:moveTo>
                  <a:cubicBezTo>
                    <a:pt x="37" y="0"/>
                    <a:pt x="209" y="124"/>
                    <a:pt x="77" y="367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9"/>
            <p:cNvSpPr/>
            <p:nvPr/>
          </p:nvSpPr>
          <p:spPr bwMode="auto">
            <a:xfrm>
              <a:off x="8493126" y="1317625"/>
              <a:ext cx="1552575" cy="2193925"/>
            </a:xfrm>
            <a:custGeom>
              <a:avLst/>
              <a:gdLst>
                <a:gd name="T0" fmla="*/ 118 w 411"/>
                <a:gd name="T1" fmla="*/ 583 h 583"/>
                <a:gd name="T2" fmla="*/ 205 w 411"/>
                <a:gd name="T3" fmla="*/ 583 h 583"/>
                <a:gd name="T4" fmla="*/ 292 w 411"/>
                <a:gd name="T5" fmla="*/ 583 h 583"/>
                <a:gd name="T6" fmla="*/ 205 w 411"/>
                <a:gd name="T7" fmla="*/ 0 h 583"/>
                <a:gd name="T8" fmla="*/ 118 w 411"/>
                <a:gd name="T9" fmla="*/ 583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583">
                  <a:moveTo>
                    <a:pt x="118" y="583"/>
                  </a:moveTo>
                  <a:cubicBezTo>
                    <a:pt x="205" y="583"/>
                    <a:pt x="205" y="583"/>
                    <a:pt x="205" y="583"/>
                  </a:cubicBezTo>
                  <a:cubicBezTo>
                    <a:pt x="292" y="583"/>
                    <a:pt x="292" y="583"/>
                    <a:pt x="292" y="583"/>
                  </a:cubicBezTo>
                  <a:cubicBezTo>
                    <a:pt x="411" y="211"/>
                    <a:pt x="205" y="0"/>
                    <a:pt x="205" y="0"/>
                  </a:cubicBezTo>
                  <a:cubicBezTo>
                    <a:pt x="205" y="0"/>
                    <a:pt x="0" y="211"/>
                    <a:pt x="118" y="583"/>
                  </a:cubicBezTo>
                  <a:close/>
                </a:path>
              </a:pathLst>
            </a:custGeom>
            <a:solidFill>
              <a:srgbClr val="00C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0"/>
            <p:cNvSpPr/>
            <p:nvPr/>
          </p:nvSpPr>
          <p:spPr bwMode="auto">
            <a:xfrm>
              <a:off x="8999538" y="1317625"/>
              <a:ext cx="539750" cy="420688"/>
            </a:xfrm>
            <a:custGeom>
              <a:avLst/>
              <a:gdLst>
                <a:gd name="T0" fmla="*/ 71 w 143"/>
                <a:gd name="T1" fmla="*/ 0 h 112"/>
                <a:gd name="T2" fmla="*/ 0 w 143"/>
                <a:gd name="T3" fmla="*/ 112 h 112"/>
                <a:gd name="T4" fmla="*/ 143 w 143"/>
                <a:gd name="T5" fmla="*/ 112 h 112"/>
                <a:gd name="T6" fmla="*/ 71 w 143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3" h="112">
                  <a:moveTo>
                    <a:pt x="71" y="0"/>
                  </a:moveTo>
                  <a:cubicBezTo>
                    <a:pt x="71" y="0"/>
                    <a:pt x="34" y="38"/>
                    <a:pt x="0" y="112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09" y="38"/>
                    <a:pt x="71" y="0"/>
                    <a:pt x="71" y="0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6" name="组合 75"/>
            <p:cNvGrpSpPr/>
            <p:nvPr/>
          </p:nvGrpSpPr>
          <p:grpSpPr>
            <a:xfrm>
              <a:off x="9040813" y="1828800"/>
              <a:ext cx="457200" cy="458788"/>
              <a:chOff x="5865813" y="1828800"/>
              <a:chExt cx="457200" cy="458788"/>
            </a:xfrm>
          </p:grpSpPr>
          <p:sp>
            <p:nvSpPr>
              <p:cNvPr id="81" name="Oval 11"/>
              <p:cNvSpPr>
                <a:spLocks noChangeArrowheads="1"/>
              </p:cNvSpPr>
              <p:nvPr/>
            </p:nvSpPr>
            <p:spPr bwMode="auto">
              <a:xfrm>
                <a:off x="5865813" y="1828800"/>
                <a:ext cx="457200" cy="458788"/>
              </a:xfrm>
              <a:prstGeom prst="ellipse">
                <a:avLst/>
              </a:prstGeom>
              <a:solidFill>
                <a:srgbClr val="017E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Oval 12"/>
              <p:cNvSpPr>
                <a:spLocks noChangeArrowheads="1"/>
              </p:cNvSpPr>
              <p:nvPr/>
            </p:nvSpPr>
            <p:spPr bwMode="auto">
              <a:xfrm>
                <a:off x="5915026" y="1881188"/>
                <a:ext cx="358775" cy="35877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7" name="Oval 13"/>
            <p:cNvSpPr>
              <a:spLocks noChangeArrowheads="1"/>
            </p:cNvSpPr>
            <p:nvPr/>
          </p:nvSpPr>
          <p:spPr bwMode="auto">
            <a:xfrm>
              <a:off x="9194801" y="2355850"/>
              <a:ext cx="147638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4"/>
            <p:cNvSpPr/>
            <p:nvPr/>
          </p:nvSpPr>
          <p:spPr bwMode="auto">
            <a:xfrm>
              <a:off x="8843963" y="3124200"/>
              <a:ext cx="850900" cy="96838"/>
            </a:xfrm>
            <a:custGeom>
              <a:avLst/>
              <a:gdLst>
                <a:gd name="T0" fmla="*/ 5 w 225"/>
                <a:gd name="T1" fmla="*/ 26 h 26"/>
                <a:gd name="T2" fmla="*/ 220 w 225"/>
                <a:gd name="T3" fmla="*/ 26 h 26"/>
                <a:gd name="T4" fmla="*/ 225 w 225"/>
                <a:gd name="T5" fmla="*/ 0 h 26"/>
                <a:gd name="T6" fmla="*/ 0 w 225"/>
                <a:gd name="T7" fmla="*/ 0 h 26"/>
                <a:gd name="T8" fmla="*/ 5 w 225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26">
                  <a:moveTo>
                    <a:pt x="5" y="26"/>
                  </a:moveTo>
                  <a:cubicBezTo>
                    <a:pt x="220" y="26"/>
                    <a:pt x="220" y="26"/>
                    <a:pt x="220" y="26"/>
                  </a:cubicBezTo>
                  <a:cubicBezTo>
                    <a:pt x="222" y="18"/>
                    <a:pt x="224" y="9"/>
                    <a:pt x="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9"/>
                    <a:pt x="3" y="18"/>
                    <a:pt x="5" y="26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5"/>
            <p:cNvSpPr/>
            <p:nvPr/>
          </p:nvSpPr>
          <p:spPr bwMode="auto">
            <a:xfrm>
              <a:off x="8885238" y="3327400"/>
              <a:ext cx="763588" cy="101600"/>
            </a:xfrm>
            <a:custGeom>
              <a:avLst/>
              <a:gdLst>
                <a:gd name="T0" fmla="*/ 8 w 202"/>
                <a:gd name="T1" fmla="*/ 27 h 27"/>
                <a:gd name="T2" fmla="*/ 195 w 202"/>
                <a:gd name="T3" fmla="*/ 27 h 27"/>
                <a:gd name="T4" fmla="*/ 202 w 202"/>
                <a:gd name="T5" fmla="*/ 0 h 27"/>
                <a:gd name="T6" fmla="*/ 0 w 202"/>
                <a:gd name="T7" fmla="*/ 0 h 27"/>
                <a:gd name="T8" fmla="*/ 8 w 20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27">
                  <a:moveTo>
                    <a:pt x="8" y="27"/>
                  </a:moveTo>
                  <a:cubicBezTo>
                    <a:pt x="195" y="27"/>
                    <a:pt x="195" y="27"/>
                    <a:pt x="195" y="27"/>
                  </a:cubicBezTo>
                  <a:cubicBezTo>
                    <a:pt x="198" y="18"/>
                    <a:pt x="200" y="9"/>
                    <a:pt x="20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9"/>
                    <a:pt x="5" y="18"/>
                    <a:pt x="8" y="27"/>
                  </a:cubicBezTo>
                  <a:close/>
                </a:path>
              </a:pathLst>
            </a:custGeom>
            <a:solidFill>
              <a:srgbClr val="02B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6"/>
            <p:cNvSpPr/>
            <p:nvPr/>
          </p:nvSpPr>
          <p:spPr bwMode="auto">
            <a:xfrm>
              <a:off x="9224963" y="2693988"/>
              <a:ext cx="87313" cy="1468438"/>
            </a:xfrm>
            <a:custGeom>
              <a:avLst/>
              <a:gdLst>
                <a:gd name="T0" fmla="*/ 11 w 23"/>
                <a:gd name="T1" fmla="*/ 390 h 390"/>
                <a:gd name="T2" fmla="*/ 0 w 23"/>
                <a:gd name="T3" fmla="*/ 378 h 390"/>
                <a:gd name="T4" fmla="*/ 0 w 23"/>
                <a:gd name="T5" fmla="*/ 11 h 390"/>
                <a:gd name="T6" fmla="*/ 11 w 23"/>
                <a:gd name="T7" fmla="*/ 0 h 390"/>
                <a:gd name="T8" fmla="*/ 23 w 23"/>
                <a:gd name="T9" fmla="*/ 11 h 390"/>
                <a:gd name="T10" fmla="*/ 23 w 23"/>
                <a:gd name="T11" fmla="*/ 378 h 390"/>
                <a:gd name="T12" fmla="*/ 11 w 23"/>
                <a:gd name="T13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90">
                  <a:moveTo>
                    <a:pt x="11" y="390"/>
                  </a:moveTo>
                  <a:cubicBezTo>
                    <a:pt x="5" y="390"/>
                    <a:pt x="0" y="384"/>
                    <a:pt x="0" y="37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" y="0"/>
                    <a:pt x="23" y="5"/>
                    <a:pt x="23" y="11"/>
                  </a:cubicBezTo>
                  <a:cubicBezTo>
                    <a:pt x="23" y="378"/>
                    <a:pt x="23" y="378"/>
                    <a:pt x="23" y="378"/>
                  </a:cubicBezTo>
                  <a:cubicBezTo>
                    <a:pt x="23" y="384"/>
                    <a:pt x="18" y="390"/>
                    <a:pt x="11" y="390"/>
                  </a:cubicBezTo>
                  <a:close/>
                </a:path>
              </a:pathLst>
            </a:custGeom>
            <a:solidFill>
              <a:srgbClr val="017E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114" name="图片 1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9928" y="-1624663"/>
            <a:ext cx="4452144" cy="4426259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>
            <a:off x="2542138" y="-37457"/>
            <a:ext cx="7960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组合 84"/>
          <p:cNvGrpSpPr/>
          <p:nvPr/>
        </p:nvGrpSpPr>
        <p:grpSpPr>
          <a:xfrm>
            <a:off x="5182548" y="3149973"/>
            <a:ext cx="1846114" cy="400558"/>
            <a:chOff x="5312583" y="3719274"/>
            <a:chExt cx="1846114" cy="400558"/>
          </a:xfrm>
        </p:grpSpPr>
        <p:grpSp>
          <p:nvGrpSpPr>
            <p:cNvPr id="94" name="组合 93"/>
            <p:cNvGrpSpPr/>
            <p:nvPr/>
          </p:nvGrpSpPr>
          <p:grpSpPr>
            <a:xfrm>
              <a:off x="5312583" y="3739657"/>
              <a:ext cx="1826904" cy="380175"/>
              <a:chOff x="-7016931" y="5053020"/>
              <a:chExt cx="1826904" cy="380175"/>
            </a:xfrm>
          </p:grpSpPr>
          <p:sp>
            <p:nvSpPr>
              <p:cNvPr id="96" name="圆角矩形 95"/>
              <p:cNvSpPr/>
              <p:nvPr/>
            </p:nvSpPr>
            <p:spPr>
              <a:xfrm>
                <a:off x="-7016931" y="5091170"/>
                <a:ext cx="1826904" cy="342025"/>
              </a:xfrm>
              <a:prstGeom prst="roundRect">
                <a:avLst/>
              </a:prstGeom>
              <a:solidFill>
                <a:srgbClr val="0179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圆角矩形 97"/>
              <p:cNvSpPr/>
              <p:nvPr/>
            </p:nvSpPr>
            <p:spPr>
              <a:xfrm>
                <a:off x="-7016931" y="5053020"/>
                <a:ext cx="1826904" cy="342025"/>
              </a:xfrm>
              <a:prstGeom prst="roundRect">
                <a:avLst/>
              </a:prstGeom>
              <a:solidFill>
                <a:srgbClr val="02BB7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5" name="文本框 94"/>
            <p:cNvSpPr txBox="1"/>
            <p:nvPr/>
          </p:nvSpPr>
          <p:spPr>
            <a:xfrm>
              <a:off x="5356240" y="3719274"/>
              <a:ext cx="18024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Arial" panose="020B0604020202020204" pitchFamily="34" charset="0"/>
                </a:rPr>
                <a:t>CONTENTS</a:t>
              </a:r>
              <a:endParaRPr lang="zh-CN" altLang="en-US" sz="20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 rot="13500000">
            <a:off x="6254436" y="-594665"/>
            <a:ext cx="45719" cy="4730950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12505" y="-868859"/>
            <a:ext cx="4638675" cy="2914650"/>
          </a:xfrm>
          <a:prstGeom prst="rect">
            <a:avLst/>
          </a:prstGeom>
        </p:spPr>
      </p:pic>
      <p:sp>
        <p:nvSpPr>
          <p:cNvPr id="99" name="圆角矩形 98"/>
          <p:cNvSpPr/>
          <p:nvPr/>
        </p:nvSpPr>
        <p:spPr>
          <a:xfrm rot="13500000">
            <a:off x="7845820" y="-1174850"/>
            <a:ext cx="45893" cy="5393821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圆角矩形 99"/>
          <p:cNvSpPr/>
          <p:nvPr/>
        </p:nvSpPr>
        <p:spPr>
          <a:xfrm rot="13500000">
            <a:off x="8648394" y="-1198474"/>
            <a:ext cx="45893" cy="5393821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5" name="组合 114"/>
          <p:cNvGrpSpPr/>
          <p:nvPr/>
        </p:nvGrpSpPr>
        <p:grpSpPr>
          <a:xfrm>
            <a:off x="2375966" y="2541544"/>
            <a:ext cx="1035753" cy="628812"/>
            <a:chOff x="-1831478" y="4950226"/>
            <a:chExt cx="1035753" cy="628812"/>
          </a:xfrm>
        </p:grpSpPr>
        <p:grpSp>
          <p:nvGrpSpPr>
            <p:cNvPr id="116" name="组合 115"/>
            <p:cNvGrpSpPr/>
            <p:nvPr/>
          </p:nvGrpSpPr>
          <p:grpSpPr>
            <a:xfrm>
              <a:off x="-1646305" y="4950226"/>
              <a:ext cx="628812" cy="628812"/>
              <a:chOff x="-1692657" y="4950226"/>
              <a:chExt cx="628812" cy="628812"/>
            </a:xfrm>
          </p:grpSpPr>
          <p:sp>
            <p:nvSpPr>
              <p:cNvPr id="120" name="椭圆 119"/>
              <p:cNvSpPr/>
              <p:nvPr/>
            </p:nvSpPr>
            <p:spPr>
              <a:xfrm>
                <a:off x="-1692657" y="4950226"/>
                <a:ext cx="628812" cy="628812"/>
              </a:xfrm>
              <a:prstGeom prst="ellipse">
                <a:avLst/>
              </a:prstGeom>
              <a:solidFill>
                <a:srgbClr val="01AA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>
                <a:off x="-1485202" y="5252422"/>
                <a:ext cx="258905" cy="258905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>
                <a:off x="-1609395" y="5228556"/>
                <a:ext cx="69820" cy="69820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-1296117" y="5092680"/>
                <a:ext cx="69820" cy="69820"/>
              </a:xfrm>
              <a:prstGeom prst="ellipse">
                <a:avLst/>
              </a:prstGeom>
              <a:solidFill>
                <a:srgbClr val="4B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任意多边形 123"/>
              <p:cNvSpPr/>
              <p:nvPr/>
            </p:nvSpPr>
            <p:spPr>
              <a:xfrm>
                <a:off x="-1688885" y="5011354"/>
                <a:ext cx="537207" cy="567684"/>
              </a:xfrm>
              <a:custGeom>
                <a:avLst/>
                <a:gdLst>
                  <a:gd name="connsiteX0" fmla="*/ 129610 w 537207"/>
                  <a:gd name="connsiteY0" fmla="*/ 0 h 567684"/>
                  <a:gd name="connsiteX1" fmla="*/ 91701 w 537207"/>
                  <a:gd name="connsiteY1" fmla="*/ 45947 h 567684"/>
                  <a:gd name="connsiteX2" fmla="*/ 38005 w 537207"/>
                  <a:gd name="connsiteY2" fmla="*/ 221735 h 567684"/>
                  <a:gd name="connsiteX3" fmla="*/ 352411 w 537207"/>
                  <a:gd name="connsiteY3" fmla="*/ 536141 h 567684"/>
                  <a:gd name="connsiteX4" fmla="*/ 528199 w 537207"/>
                  <a:gd name="connsiteY4" fmla="*/ 482445 h 567684"/>
                  <a:gd name="connsiteX5" fmla="*/ 537207 w 537207"/>
                  <a:gd name="connsiteY5" fmla="*/ 475013 h 567684"/>
                  <a:gd name="connsiteX6" fmla="*/ 536725 w 537207"/>
                  <a:gd name="connsiteY6" fmla="*/ 475597 h 567684"/>
                  <a:gd name="connsiteX7" fmla="*/ 314406 w 537207"/>
                  <a:gd name="connsiteY7" fmla="*/ 567684 h 567684"/>
                  <a:gd name="connsiteX8" fmla="*/ 0 w 537207"/>
                  <a:gd name="connsiteY8" fmla="*/ 253278 h 567684"/>
                  <a:gd name="connsiteX9" fmla="*/ 92087 w 537207"/>
                  <a:gd name="connsiteY9" fmla="*/ 30959 h 567684"/>
                  <a:gd name="connsiteX10" fmla="*/ 129610 w 537207"/>
                  <a:gd name="connsiteY10" fmla="*/ 0 h 567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37207" h="567684">
                    <a:moveTo>
                      <a:pt x="129610" y="0"/>
                    </a:moveTo>
                    <a:lnTo>
                      <a:pt x="91701" y="45947"/>
                    </a:lnTo>
                    <a:cubicBezTo>
                      <a:pt x="57800" y="96127"/>
                      <a:pt x="38005" y="156619"/>
                      <a:pt x="38005" y="221735"/>
                    </a:cubicBezTo>
                    <a:cubicBezTo>
                      <a:pt x="38005" y="395377"/>
                      <a:pt x="178769" y="536141"/>
                      <a:pt x="352411" y="536141"/>
                    </a:cubicBezTo>
                    <a:cubicBezTo>
                      <a:pt x="417527" y="536141"/>
                      <a:pt x="478019" y="516346"/>
                      <a:pt x="528199" y="482445"/>
                    </a:cubicBezTo>
                    <a:lnTo>
                      <a:pt x="537207" y="475013"/>
                    </a:lnTo>
                    <a:lnTo>
                      <a:pt x="536725" y="475597"/>
                    </a:lnTo>
                    <a:cubicBezTo>
                      <a:pt x="479829" y="532493"/>
                      <a:pt x="401227" y="567684"/>
                      <a:pt x="314406" y="567684"/>
                    </a:cubicBezTo>
                    <a:cubicBezTo>
                      <a:pt x="140764" y="567684"/>
                      <a:pt x="0" y="426920"/>
                      <a:pt x="0" y="253278"/>
                    </a:cubicBezTo>
                    <a:cubicBezTo>
                      <a:pt x="0" y="166457"/>
                      <a:pt x="35191" y="87856"/>
                      <a:pt x="92087" y="30959"/>
                    </a:cubicBezTo>
                    <a:lnTo>
                      <a:pt x="129610" y="0"/>
                    </a:lnTo>
                    <a:close/>
                  </a:path>
                </a:pathLst>
              </a:custGeom>
              <a:solidFill>
                <a:srgbClr val="00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7" name="空心弧 116"/>
            <p:cNvSpPr/>
            <p:nvPr/>
          </p:nvSpPr>
          <p:spPr>
            <a:xfrm rot="20965188">
              <a:off x="-1831478" y="5028498"/>
              <a:ext cx="1035753" cy="438427"/>
            </a:xfrm>
            <a:prstGeom prst="blockArc">
              <a:avLst>
                <a:gd name="adj1" fmla="val 19028656"/>
                <a:gd name="adj2" fmla="val 12795267"/>
                <a:gd name="adj3" fmla="val 2635"/>
              </a:avLst>
            </a:prstGeom>
            <a:solidFill>
              <a:srgbClr val="C5C5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8" name="椭圆 117"/>
            <p:cNvSpPr/>
            <p:nvPr/>
          </p:nvSpPr>
          <p:spPr>
            <a:xfrm>
              <a:off x="-1796601" y="5375773"/>
              <a:ext cx="49447" cy="49447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-876263" y="5210601"/>
              <a:ext cx="75389" cy="75389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3869928" y="4007528"/>
            <a:ext cx="1035753" cy="628812"/>
            <a:chOff x="-1831478" y="4950226"/>
            <a:chExt cx="1035753" cy="628812"/>
          </a:xfrm>
        </p:grpSpPr>
        <p:grpSp>
          <p:nvGrpSpPr>
            <p:cNvPr id="126" name="组合 125"/>
            <p:cNvGrpSpPr/>
            <p:nvPr/>
          </p:nvGrpSpPr>
          <p:grpSpPr>
            <a:xfrm>
              <a:off x="-1646305" y="4950226"/>
              <a:ext cx="628812" cy="628812"/>
              <a:chOff x="-1692657" y="4950226"/>
              <a:chExt cx="628812" cy="628812"/>
            </a:xfrm>
          </p:grpSpPr>
          <p:sp>
            <p:nvSpPr>
              <p:cNvPr id="130" name="椭圆 129"/>
              <p:cNvSpPr/>
              <p:nvPr/>
            </p:nvSpPr>
            <p:spPr>
              <a:xfrm>
                <a:off x="-1692657" y="4950226"/>
                <a:ext cx="628812" cy="628812"/>
              </a:xfrm>
              <a:prstGeom prst="ellipse">
                <a:avLst/>
              </a:prstGeom>
              <a:solidFill>
                <a:srgbClr val="01AA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-1485202" y="5252422"/>
                <a:ext cx="258905" cy="258905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>
                <a:off x="-1609395" y="5228556"/>
                <a:ext cx="69820" cy="69820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-1296117" y="5092680"/>
                <a:ext cx="69820" cy="69820"/>
              </a:xfrm>
              <a:prstGeom prst="ellipse">
                <a:avLst/>
              </a:prstGeom>
              <a:solidFill>
                <a:srgbClr val="4B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任意多边形 133"/>
              <p:cNvSpPr/>
              <p:nvPr/>
            </p:nvSpPr>
            <p:spPr>
              <a:xfrm>
                <a:off x="-1688885" y="5011354"/>
                <a:ext cx="537207" cy="567684"/>
              </a:xfrm>
              <a:custGeom>
                <a:avLst/>
                <a:gdLst>
                  <a:gd name="connsiteX0" fmla="*/ 129610 w 537207"/>
                  <a:gd name="connsiteY0" fmla="*/ 0 h 567684"/>
                  <a:gd name="connsiteX1" fmla="*/ 91701 w 537207"/>
                  <a:gd name="connsiteY1" fmla="*/ 45947 h 567684"/>
                  <a:gd name="connsiteX2" fmla="*/ 38005 w 537207"/>
                  <a:gd name="connsiteY2" fmla="*/ 221735 h 567684"/>
                  <a:gd name="connsiteX3" fmla="*/ 352411 w 537207"/>
                  <a:gd name="connsiteY3" fmla="*/ 536141 h 567684"/>
                  <a:gd name="connsiteX4" fmla="*/ 528199 w 537207"/>
                  <a:gd name="connsiteY4" fmla="*/ 482445 h 567684"/>
                  <a:gd name="connsiteX5" fmla="*/ 537207 w 537207"/>
                  <a:gd name="connsiteY5" fmla="*/ 475013 h 567684"/>
                  <a:gd name="connsiteX6" fmla="*/ 536725 w 537207"/>
                  <a:gd name="connsiteY6" fmla="*/ 475597 h 567684"/>
                  <a:gd name="connsiteX7" fmla="*/ 314406 w 537207"/>
                  <a:gd name="connsiteY7" fmla="*/ 567684 h 567684"/>
                  <a:gd name="connsiteX8" fmla="*/ 0 w 537207"/>
                  <a:gd name="connsiteY8" fmla="*/ 253278 h 567684"/>
                  <a:gd name="connsiteX9" fmla="*/ 92087 w 537207"/>
                  <a:gd name="connsiteY9" fmla="*/ 30959 h 567684"/>
                  <a:gd name="connsiteX10" fmla="*/ 129610 w 537207"/>
                  <a:gd name="connsiteY10" fmla="*/ 0 h 567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37207" h="567684">
                    <a:moveTo>
                      <a:pt x="129610" y="0"/>
                    </a:moveTo>
                    <a:lnTo>
                      <a:pt x="91701" y="45947"/>
                    </a:lnTo>
                    <a:cubicBezTo>
                      <a:pt x="57800" y="96127"/>
                      <a:pt x="38005" y="156619"/>
                      <a:pt x="38005" y="221735"/>
                    </a:cubicBezTo>
                    <a:cubicBezTo>
                      <a:pt x="38005" y="395377"/>
                      <a:pt x="178769" y="536141"/>
                      <a:pt x="352411" y="536141"/>
                    </a:cubicBezTo>
                    <a:cubicBezTo>
                      <a:pt x="417527" y="536141"/>
                      <a:pt x="478019" y="516346"/>
                      <a:pt x="528199" y="482445"/>
                    </a:cubicBezTo>
                    <a:lnTo>
                      <a:pt x="537207" y="475013"/>
                    </a:lnTo>
                    <a:lnTo>
                      <a:pt x="536725" y="475597"/>
                    </a:lnTo>
                    <a:cubicBezTo>
                      <a:pt x="479829" y="532493"/>
                      <a:pt x="401227" y="567684"/>
                      <a:pt x="314406" y="567684"/>
                    </a:cubicBezTo>
                    <a:cubicBezTo>
                      <a:pt x="140764" y="567684"/>
                      <a:pt x="0" y="426920"/>
                      <a:pt x="0" y="253278"/>
                    </a:cubicBezTo>
                    <a:cubicBezTo>
                      <a:pt x="0" y="166457"/>
                      <a:pt x="35191" y="87856"/>
                      <a:pt x="92087" y="30959"/>
                    </a:cubicBezTo>
                    <a:lnTo>
                      <a:pt x="129610" y="0"/>
                    </a:lnTo>
                    <a:close/>
                  </a:path>
                </a:pathLst>
              </a:custGeom>
              <a:solidFill>
                <a:srgbClr val="00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7" name="空心弧 126"/>
            <p:cNvSpPr/>
            <p:nvPr/>
          </p:nvSpPr>
          <p:spPr>
            <a:xfrm rot="20965188">
              <a:off x="-1831478" y="5028498"/>
              <a:ext cx="1035753" cy="438427"/>
            </a:xfrm>
            <a:prstGeom prst="blockArc">
              <a:avLst>
                <a:gd name="adj1" fmla="val 19028656"/>
                <a:gd name="adj2" fmla="val 12795267"/>
                <a:gd name="adj3" fmla="val 2635"/>
              </a:avLst>
            </a:prstGeom>
            <a:solidFill>
              <a:srgbClr val="C5C5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>
              <a:off x="-1796601" y="5375773"/>
              <a:ext cx="49447" cy="49447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-876263" y="5210601"/>
              <a:ext cx="75389" cy="75389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7160823" y="4137039"/>
            <a:ext cx="1035753" cy="628812"/>
            <a:chOff x="-1831478" y="4950226"/>
            <a:chExt cx="1035753" cy="628812"/>
          </a:xfrm>
        </p:grpSpPr>
        <p:grpSp>
          <p:nvGrpSpPr>
            <p:cNvPr id="136" name="组合 135"/>
            <p:cNvGrpSpPr/>
            <p:nvPr/>
          </p:nvGrpSpPr>
          <p:grpSpPr>
            <a:xfrm>
              <a:off x="-1646305" y="4950226"/>
              <a:ext cx="628812" cy="628812"/>
              <a:chOff x="-1692657" y="4950226"/>
              <a:chExt cx="628812" cy="628812"/>
            </a:xfrm>
          </p:grpSpPr>
          <p:sp>
            <p:nvSpPr>
              <p:cNvPr id="140" name="椭圆 139"/>
              <p:cNvSpPr/>
              <p:nvPr/>
            </p:nvSpPr>
            <p:spPr>
              <a:xfrm>
                <a:off x="-1692657" y="4950226"/>
                <a:ext cx="628812" cy="628812"/>
              </a:xfrm>
              <a:prstGeom prst="ellipse">
                <a:avLst/>
              </a:prstGeom>
              <a:solidFill>
                <a:srgbClr val="01AA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>
                <a:off x="-1485202" y="5252422"/>
                <a:ext cx="258905" cy="258905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>
                <a:off x="-1609395" y="5228556"/>
                <a:ext cx="69820" cy="69820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椭圆 142"/>
              <p:cNvSpPr/>
              <p:nvPr/>
            </p:nvSpPr>
            <p:spPr>
              <a:xfrm>
                <a:off x="-1296117" y="5092680"/>
                <a:ext cx="69820" cy="69820"/>
              </a:xfrm>
              <a:prstGeom prst="ellipse">
                <a:avLst/>
              </a:prstGeom>
              <a:solidFill>
                <a:srgbClr val="4B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任意多边形 143"/>
              <p:cNvSpPr/>
              <p:nvPr/>
            </p:nvSpPr>
            <p:spPr>
              <a:xfrm>
                <a:off x="-1688885" y="5011354"/>
                <a:ext cx="537207" cy="567684"/>
              </a:xfrm>
              <a:custGeom>
                <a:avLst/>
                <a:gdLst>
                  <a:gd name="connsiteX0" fmla="*/ 129610 w 537207"/>
                  <a:gd name="connsiteY0" fmla="*/ 0 h 567684"/>
                  <a:gd name="connsiteX1" fmla="*/ 91701 w 537207"/>
                  <a:gd name="connsiteY1" fmla="*/ 45947 h 567684"/>
                  <a:gd name="connsiteX2" fmla="*/ 38005 w 537207"/>
                  <a:gd name="connsiteY2" fmla="*/ 221735 h 567684"/>
                  <a:gd name="connsiteX3" fmla="*/ 352411 w 537207"/>
                  <a:gd name="connsiteY3" fmla="*/ 536141 h 567684"/>
                  <a:gd name="connsiteX4" fmla="*/ 528199 w 537207"/>
                  <a:gd name="connsiteY4" fmla="*/ 482445 h 567684"/>
                  <a:gd name="connsiteX5" fmla="*/ 537207 w 537207"/>
                  <a:gd name="connsiteY5" fmla="*/ 475013 h 567684"/>
                  <a:gd name="connsiteX6" fmla="*/ 536725 w 537207"/>
                  <a:gd name="connsiteY6" fmla="*/ 475597 h 567684"/>
                  <a:gd name="connsiteX7" fmla="*/ 314406 w 537207"/>
                  <a:gd name="connsiteY7" fmla="*/ 567684 h 567684"/>
                  <a:gd name="connsiteX8" fmla="*/ 0 w 537207"/>
                  <a:gd name="connsiteY8" fmla="*/ 253278 h 567684"/>
                  <a:gd name="connsiteX9" fmla="*/ 92087 w 537207"/>
                  <a:gd name="connsiteY9" fmla="*/ 30959 h 567684"/>
                  <a:gd name="connsiteX10" fmla="*/ 129610 w 537207"/>
                  <a:gd name="connsiteY10" fmla="*/ 0 h 567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37207" h="567684">
                    <a:moveTo>
                      <a:pt x="129610" y="0"/>
                    </a:moveTo>
                    <a:lnTo>
                      <a:pt x="91701" y="45947"/>
                    </a:lnTo>
                    <a:cubicBezTo>
                      <a:pt x="57800" y="96127"/>
                      <a:pt x="38005" y="156619"/>
                      <a:pt x="38005" y="221735"/>
                    </a:cubicBezTo>
                    <a:cubicBezTo>
                      <a:pt x="38005" y="395377"/>
                      <a:pt x="178769" y="536141"/>
                      <a:pt x="352411" y="536141"/>
                    </a:cubicBezTo>
                    <a:cubicBezTo>
                      <a:pt x="417527" y="536141"/>
                      <a:pt x="478019" y="516346"/>
                      <a:pt x="528199" y="482445"/>
                    </a:cubicBezTo>
                    <a:lnTo>
                      <a:pt x="537207" y="475013"/>
                    </a:lnTo>
                    <a:lnTo>
                      <a:pt x="536725" y="475597"/>
                    </a:lnTo>
                    <a:cubicBezTo>
                      <a:pt x="479829" y="532493"/>
                      <a:pt x="401227" y="567684"/>
                      <a:pt x="314406" y="567684"/>
                    </a:cubicBezTo>
                    <a:cubicBezTo>
                      <a:pt x="140764" y="567684"/>
                      <a:pt x="0" y="426920"/>
                      <a:pt x="0" y="253278"/>
                    </a:cubicBezTo>
                    <a:cubicBezTo>
                      <a:pt x="0" y="166457"/>
                      <a:pt x="35191" y="87856"/>
                      <a:pt x="92087" y="30959"/>
                    </a:cubicBezTo>
                    <a:lnTo>
                      <a:pt x="129610" y="0"/>
                    </a:lnTo>
                    <a:close/>
                  </a:path>
                </a:pathLst>
              </a:custGeom>
              <a:solidFill>
                <a:srgbClr val="00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7" name="空心弧 136"/>
            <p:cNvSpPr/>
            <p:nvPr/>
          </p:nvSpPr>
          <p:spPr>
            <a:xfrm rot="20965188">
              <a:off x="-1831478" y="5028498"/>
              <a:ext cx="1035753" cy="438427"/>
            </a:xfrm>
            <a:prstGeom prst="blockArc">
              <a:avLst>
                <a:gd name="adj1" fmla="val 19028656"/>
                <a:gd name="adj2" fmla="val 12795267"/>
                <a:gd name="adj3" fmla="val 2635"/>
              </a:avLst>
            </a:prstGeom>
            <a:solidFill>
              <a:srgbClr val="C5C5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>
              <a:off x="-1796601" y="5375773"/>
              <a:ext cx="49447" cy="49447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/>
            <p:nvPr/>
          </p:nvSpPr>
          <p:spPr>
            <a:xfrm>
              <a:off x="-876263" y="5210601"/>
              <a:ext cx="75389" cy="75389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8758450" y="2549442"/>
            <a:ext cx="1035753" cy="628812"/>
            <a:chOff x="-1831478" y="4950226"/>
            <a:chExt cx="1035753" cy="628812"/>
          </a:xfrm>
        </p:grpSpPr>
        <p:grpSp>
          <p:nvGrpSpPr>
            <p:cNvPr id="146" name="组合 145"/>
            <p:cNvGrpSpPr/>
            <p:nvPr/>
          </p:nvGrpSpPr>
          <p:grpSpPr>
            <a:xfrm>
              <a:off x="-1646305" y="4950226"/>
              <a:ext cx="628812" cy="628812"/>
              <a:chOff x="-1692657" y="4950226"/>
              <a:chExt cx="628812" cy="628812"/>
            </a:xfrm>
          </p:grpSpPr>
          <p:sp>
            <p:nvSpPr>
              <p:cNvPr id="150" name="椭圆 149"/>
              <p:cNvSpPr/>
              <p:nvPr/>
            </p:nvSpPr>
            <p:spPr>
              <a:xfrm>
                <a:off x="-1692657" y="4950226"/>
                <a:ext cx="628812" cy="628812"/>
              </a:xfrm>
              <a:prstGeom prst="ellipse">
                <a:avLst/>
              </a:prstGeom>
              <a:solidFill>
                <a:srgbClr val="01AA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椭圆 150"/>
              <p:cNvSpPr/>
              <p:nvPr/>
            </p:nvSpPr>
            <p:spPr>
              <a:xfrm>
                <a:off x="-1485202" y="5252422"/>
                <a:ext cx="258905" cy="258905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>
                <a:off x="-1609395" y="5228556"/>
                <a:ext cx="69820" cy="69820"/>
              </a:xfrm>
              <a:prstGeom prst="ellipse">
                <a:avLst/>
              </a:prstGeom>
              <a:solidFill>
                <a:srgbClr val="03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>
                <a:off x="-1296117" y="5092680"/>
                <a:ext cx="69820" cy="69820"/>
              </a:xfrm>
              <a:prstGeom prst="ellipse">
                <a:avLst/>
              </a:prstGeom>
              <a:solidFill>
                <a:srgbClr val="4B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任意多边形 153"/>
              <p:cNvSpPr/>
              <p:nvPr/>
            </p:nvSpPr>
            <p:spPr>
              <a:xfrm>
                <a:off x="-1688885" y="5011354"/>
                <a:ext cx="537207" cy="567684"/>
              </a:xfrm>
              <a:custGeom>
                <a:avLst/>
                <a:gdLst>
                  <a:gd name="connsiteX0" fmla="*/ 129610 w 537207"/>
                  <a:gd name="connsiteY0" fmla="*/ 0 h 567684"/>
                  <a:gd name="connsiteX1" fmla="*/ 91701 w 537207"/>
                  <a:gd name="connsiteY1" fmla="*/ 45947 h 567684"/>
                  <a:gd name="connsiteX2" fmla="*/ 38005 w 537207"/>
                  <a:gd name="connsiteY2" fmla="*/ 221735 h 567684"/>
                  <a:gd name="connsiteX3" fmla="*/ 352411 w 537207"/>
                  <a:gd name="connsiteY3" fmla="*/ 536141 h 567684"/>
                  <a:gd name="connsiteX4" fmla="*/ 528199 w 537207"/>
                  <a:gd name="connsiteY4" fmla="*/ 482445 h 567684"/>
                  <a:gd name="connsiteX5" fmla="*/ 537207 w 537207"/>
                  <a:gd name="connsiteY5" fmla="*/ 475013 h 567684"/>
                  <a:gd name="connsiteX6" fmla="*/ 536725 w 537207"/>
                  <a:gd name="connsiteY6" fmla="*/ 475597 h 567684"/>
                  <a:gd name="connsiteX7" fmla="*/ 314406 w 537207"/>
                  <a:gd name="connsiteY7" fmla="*/ 567684 h 567684"/>
                  <a:gd name="connsiteX8" fmla="*/ 0 w 537207"/>
                  <a:gd name="connsiteY8" fmla="*/ 253278 h 567684"/>
                  <a:gd name="connsiteX9" fmla="*/ 92087 w 537207"/>
                  <a:gd name="connsiteY9" fmla="*/ 30959 h 567684"/>
                  <a:gd name="connsiteX10" fmla="*/ 129610 w 537207"/>
                  <a:gd name="connsiteY10" fmla="*/ 0 h 567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37207" h="567684">
                    <a:moveTo>
                      <a:pt x="129610" y="0"/>
                    </a:moveTo>
                    <a:lnTo>
                      <a:pt x="91701" y="45947"/>
                    </a:lnTo>
                    <a:cubicBezTo>
                      <a:pt x="57800" y="96127"/>
                      <a:pt x="38005" y="156619"/>
                      <a:pt x="38005" y="221735"/>
                    </a:cubicBezTo>
                    <a:cubicBezTo>
                      <a:pt x="38005" y="395377"/>
                      <a:pt x="178769" y="536141"/>
                      <a:pt x="352411" y="536141"/>
                    </a:cubicBezTo>
                    <a:cubicBezTo>
                      <a:pt x="417527" y="536141"/>
                      <a:pt x="478019" y="516346"/>
                      <a:pt x="528199" y="482445"/>
                    </a:cubicBezTo>
                    <a:lnTo>
                      <a:pt x="537207" y="475013"/>
                    </a:lnTo>
                    <a:lnTo>
                      <a:pt x="536725" y="475597"/>
                    </a:lnTo>
                    <a:cubicBezTo>
                      <a:pt x="479829" y="532493"/>
                      <a:pt x="401227" y="567684"/>
                      <a:pt x="314406" y="567684"/>
                    </a:cubicBezTo>
                    <a:cubicBezTo>
                      <a:pt x="140764" y="567684"/>
                      <a:pt x="0" y="426920"/>
                      <a:pt x="0" y="253278"/>
                    </a:cubicBezTo>
                    <a:cubicBezTo>
                      <a:pt x="0" y="166457"/>
                      <a:pt x="35191" y="87856"/>
                      <a:pt x="92087" y="30959"/>
                    </a:cubicBezTo>
                    <a:lnTo>
                      <a:pt x="129610" y="0"/>
                    </a:lnTo>
                    <a:close/>
                  </a:path>
                </a:pathLst>
              </a:custGeom>
              <a:solidFill>
                <a:srgbClr val="008F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7" name="空心弧 146"/>
            <p:cNvSpPr/>
            <p:nvPr/>
          </p:nvSpPr>
          <p:spPr>
            <a:xfrm rot="20965188">
              <a:off x="-1831478" y="5028498"/>
              <a:ext cx="1035753" cy="438427"/>
            </a:xfrm>
            <a:prstGeom prst="blockArc">
              <a:avLst>
                <a:gd name="adj1" fmla="val 19028656"/>
                <a:gd name="adj2" fmla="val 12795267"/>
                <a:gd name="adj3" fmla="val 2635"/>
              </a:avLst>
            </a:prstGeom>
            <a:solidFill>
              <a:srgbClr val="C5C5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8" name="椭圆 147"/>
            <p:cNvSpPr/>
            <p:nvPr/>
          </p:nvSpPr>
          <p:spPr>
            <a:xfrm>
              <a:off x="-1796601" y="5375773"/>
              <a:ext cx="49447" cy="49447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-876263" y="5210601"/>
              <a:ext cx="75389" cy="75389"/>
            </a:xfrm>
            <a:prstGeom prst="ellipse">
              <a:avLst/>
            </a:prstGeom>
            <a:solidFill>
              <a:srgbClr val="00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5" name="矩形 154"/>
          <p:cNvSpPr/>
          <p:nvPr/>
        </p:nvSpPr>
        <p:spPr>
          <a:xfrm>
            <a:off x="1099879" y="2466400"/>
            <a:ext cx="1289135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4800" dirty="0">
                <a:solidFill>
                  <a:srgbClr val="FDC12D"/>
                </a:solidFill>
                <a:latin typeface="Impact" panose="020B0806030902050204" pitchFamily="34" charset="0"/>
                <a:ea typeface="Kozuka Gothic Pr6N EL" panose="020B0200000000000000" pitchFamily="34" charset="-128"/>
              </a:rPr>
              <a:t>01</a:t>
            </a:r>
          </a:p>
          <a:p>
            <a:pPr algn="ctr"/>
            <a:r>
              <a:rPr lang="zh-CN" altLang="en-US" sz="2000" dirty="0">
                <a:solidFill>
                  <a:srgbClr val="00C6FF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需求分析</a:t>
            </a:r>
          </a:p>
        </p:txBody>
      </p:sp>
      <p:sp>
        <p:nvSpPr>
          <p:cNvPr id="156" name="矩形 155"/>
          <p:cNvSpPr/>
          <p:nvPr/>
        </p:nvSpPr>
        <p:spPr>
          <a:xfrm>
            <a:off x="2401676" y="4106479"/>
            <a:ext cx="1352486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4800" dirty="0">
                <a:solidFill>
                  <a:srgbClr val="FDC12D"/>
                </a:solidFill>
                <a:latin typeface="Impact" panose="020B0806030902050204" pitchFamily="34" charset="0"/>
                <a:ea typeface="Kozuka Gothic Pr6N EL" panose="020B0200000000000000" pitchFamily="34" charset="-128"/>
              </a:rPr>
              <a:t>02</a:t>
            </a:r>
          </a:p>
          <a:p>
            <a:pPr algn="ctr"/>
            <a:r>
              <a:rPr lang="zh-CN" altLang="en-US" sz="2000" dirty="0">
                <a:solidFill>
                  <a:srgbClr val="00C6FF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版本对比</a:t>
            </a:r>
          </a:p>
        </p:txBody>
      </p:sp>
      <p:sp>
        <p:nvSpPr>
          <p:cNvPr id="157" name="矩形 156"/>
          <p:cNvSpPr/>
          <p:nvPr/>
        </p:nvSpPr>
        <p:spPr>
          <a:xfrm>
            <a:off x="8246591" y="4212754"/>
            <a:ext cx="1210588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>
                <a:solidFill>
                  <a:srgbClr val="FDC12D"/>
                </a:solidFill>
                <a:latin typeface="Impact" panose="020B0806030902050204" pitchFamily="34" charset="0"/>
                <a:ea typeface="Kozuka Gothic Pr6N EL" panose="020B0200000000000000" pitchFamily="34" charset="-128"/>
              </a:rPr>
              <a:t>03</a:t>
            </a:r>
          </a:p>
          <a:p>
            <a:r>
              <a:rPr lang="zh-CN" altLang="en-US" sz="2000" dirty="0">
                <a:solidFill>
                  <a:srgbClr val="00C6FF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调试过程</a:t>
            </a:r>
          </a:p>
        </p:txBody>
      </p:sp>
      <p:sp>
        <p:nvSpPr>
          <p:cNvPr id="158" name="矩形 157"/>
          <p:cNvSpPr/>
          <p:nvPr/>
        </p:nvSpPr>
        <p:spPr>
          <a:xfrm>
            <a:off x="9945090" y="2455760"/>
            <a:ext cx="1210588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>
                <a:solidFill>
                  <a:srgbClr val="FDC12D"/>
                </a:solidFill>
                <a:latin typeface="Impact" panose="020B0806030902050204" pitchFamily="34" charset="0"/>
                <a:ea typeface="Kozuka Gothic Pr6N EL" panose="020B0200000000000000" pitchFamily="34" charset="-128"/>
              </a:rPr>
              <a:t>04</a:t>
            </a:r>
          </a:p>
          <a:p>
            <a:r>
              <a:rPr lang="zh-CN" altLang="en-US" sz="2000" dirty="0">
                <a:solidFill>
                  <a:srgbClr val="00C6FF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产品试用</a:t>
            </a:r>
          </a:p>
        </p:txBody>
      </p:sp>
      <p:pic>
        <p:nvPicPr>
          <p:cNvPr id="4" name="图片 3" descr="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0530" y="4953000"/>
            <a:ext cx="1197610" cy="911860"/>
          </a:xfrm>
          <a:prstGeom prst="rect">
            <a:avLst/>
          </a:prstGeom>
        </p:spPr>
      </p:pic>
    </p:spTree>
  </p:cSld>
  <p:clrMapOvr>
    <a:masterClrMapping/>
  </p:clrMapOvr>
  <p:transition spd="slow" advTm="713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0.00047 L 3.125E-6 0.00023 C 0.00338 -0.00533 -0.04297 0.04398 0.00963 -0.01505 C 0.10091 -0.1294 0.43854 -0.64491 0.54713 -0.68334 L 0.64739 -0.32269 C 0.48346 -0.27685 0.32968 -0.17732 0.16588 -0.13148 C 0.01484 -0.3331 0.03372 -0.35857 -0.11719 -0.55996 " pathEditMode="relative" rAng="0" ptsTypes="AAAAAAA">
                                      <p:cBhvr>
                                        <p:cTn id="16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10" y="-3342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animMotion origin="layout" path="M 0.00039 -0.00092 L 0.00039 -0.00069 C 0.00312 -0.00602 -0.04271 0.04352 0.00989 -0.01551 C 0.10065 -0.12986 0.00273 -0.83264 0.11106 -0.87083 L 0.82252 -0.49004 C 0.77057 -0.28078 0.77708 -0.09213 0.72539 0.1176 C 0.72187 0.11135 -0.03829 -0.09375 -0.18907 -0.2956 " pathEditMode="relative" rAng="0" ptsTypes="AAAAAAA">
                                      <p:cBhvr>
                                        <p:cTn id="18" dur="2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628" y="-375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00026 -0.00023 L -0.00026 1.11111E-6 C 0.00247 -0.00556 -0.04362 0.04421 0.00911 -0.01482 C 0.1 -0.12917 -0.47591 -0.61505 -0.42747 -0.74445 C -0.1901 -0.61875 0.32201 -0.60394 0.55964 -0.47685 C 0.50729 -0.26783 0.26302 0.00787 0.21159 0.21898 C 0.20755 0.21204 -0.03893 -0.09329 -0.18971 -0.29445 " pathEditMode="relative" rAng="0" ptsTypes="AAAAAAA">
                                      <p:cBhvr>
                                        <p:cTn id="20" dur="2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84" y="-2625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604 0.35486 C 0.62604 0.35486 0.49753 0.20139 0.44388 0.0787 C 0.39024 -0.04352 0.36146 -0.38403 0.3043 -0.37986 C 0.20196 -0.33982 0.26211 0.00741 0.21068 0.21898 C 0.20664 0.21042 -0.03945 -0.09491 -0.18971 -0.29491 " pathEditMode="relative" rAng="0" ptsTypes="AAAAA">
                                      <p:cBhvr>
                                        <p:cTn id="22" dur="2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781" y="-3673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-0.00013 -0.00093 L -0.00013 -0.00023 C 0.00352 -0.00579 -0.04284 0.04375 0.00963 -0.01528 C 0.10091 -0.12986 0.11367 -0.50741 0.22187 -0.5463 L 0.60573 -0.3007 C 0.47344 -0.11482 0.13802 0.24537 0.00573 0.43148 C -0.07565 0.20555 0.0444 -0.05556 -0.10625 -0.25602 " pathEditMode="relative" rAng="0" ptsTypes="AAAAAAA">
                                      <p:cBhvr>
                                        <p:cTn id="24" dur="2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87" y="-564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0023 L 0.00039 0.00023 C 0.00351 -0.00532 -0.04271 0.04421 0.00989 -0.01504 C 0.10104 -0.12916 0.4388 -0.64444 0.54726 -0.68333 L 0.66094 -0.24838 L 0.26406 0.30926 L -0.18906 -0.29467 " pathEditMode="relative" rAng="0" ptsTypes="AAAAAAA">
                                      <p:cBhvr>
                                        <p:cTn id="26" dur="2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55" y="-1868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animMotion origin="layout" path="M -0.0043 -0.0081 L -0.0043 -0.00787 L -0.24479 -0.64514 L -0.79232 -0.425 L -0.66992 0.34745 L -0.33164 -0.33403 L -0.01263 -0.19005 L 0.12774 0.35185 L 0.20638 0.17616 " pathEditMode="relative" rAng="0" ptsTypes="AAAAAAAAA">
                                      <p:cBhvr>
                                        <p:cTn id="28" dur="2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67" y="-1386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007 L -0.00026 -0.00046 L -0.24062 -0.63704 L -0.78789 -0.41783 C -0.78164 -0.18056 -0.77539 0.05625 -0.76901 0.29329 L -0.39388 -0.47014 L -0.00833 -0.18195 L -0.08815 0.45092 C -0.06184 0.39236 0.09271 0.09861 0.11914 0.03958 " pathEditMode="relative" rAng="0" ptsTypes="AAAAAAAAA">
                                      <p:cBhvr>
                                        <p:cTn id="30" dur="2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411" y="-923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13 -0.0007 L -0.00013 -0.00047 L -0.46485 -0.71112 L -0.9056 -0.62107 L -0.87279 0.27893 L -0.32722 -0.32663 L 0.09244 -0.46343 C 0.10573 -0.18959 -0.01237 -0.08172 -0.1168 0.28402 C -0.09076 0.22476 0.07382 0.24074 0.10039 0.18194 " pathEditMode="relative" rAng="0" ptsTypes="AAAAAAAAA">
                                      <p:cBhvr>
                                        <p:cTn id="32" dur="2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247" y="-2129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47 L -0.00013 -0.00023 L -0.26367 -0.75949 L -0.81185 -0.17871 L -0.65429 0.23287 L -0.35494 -0.39514 L -0.00859 -0.18287 C 0.02995 -0.37107 0.07227 -0.5706 0.11081 -0.7588 C 0.13685 -0.81597 0.13555 0.29004 0.16146 0.23148 " pathEditMode="relative" rAng="0" ptsTypes="AAAAAAAAA">
                                      <p:cBhvr>
                                        <p:cTn id="34" dur="2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513" y="-2634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00429 -0.0081 L -0.00429 -0.00787 L -0.24479 -0.64514 L -0.79232 -0.425 L -0.66992 0.34746 L -0.33164 -0.33402 L -0.01263 -0.19004 L 0.12774 0.35185 L 0.20638 0.17616 " pathEditMode="relative" rAng="0" ptsTypes="AAAAAAAAA">
                                      <p:cBhvr>
                                        <p:cTn id="36" dur="2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67" y="-1386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1.11111E-6 L -0.00013 0.00023 L -0.24063 -0.63704 L -0.7879 -0.41736 L -0.66537 0.35555 L -0.32722 -0.32616 L -0.00834 -0.18195 L -0.13217 0.1331 C -0.10612 0.075 0.10013 -0.15556 0.1263 -0.21412 " pathEditMode="relative" rAng="0" ptsTypes="AAAAAAAAA">
                                      <p:cBhvr>
                                        <p:cTn id="38" dur="2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73" y="-14074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indefinite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animMotion origin="layout" path="M 3.125E-6 -2.22222E-6 L 3.125E-6 0.00023 L -0.24076 -0.63703 L -0.78802 -0.41713 L -0.6655 0.35556 L -0.32748 -0.32592 L -0.00834 -0.18194 L 0.1319 0.35996 C 0.15807 0.30139 0.125 -0.50648 0.15117 -0.56504 " pathEditMode="relative" rAng="0" ptsTypes="AAAAAAAAA">
                                      <p:cBhvr>
                                        <p:cTn id="40" dur="2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849" y="-1386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2" dur="20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2" presetClass="entr" presetSubtype="3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ntr" presetSubtype="3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ntr" presetSubtype="3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2" presetClass="entr" presetSubtype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2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" presetClass="path" presetSubtype="0" accel="50000" decel="5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1.25E-6 -2.22222E-6 C -0.08138 -0.25046 -0.03711 -0.56736 0.09883 -0.70694 C 0.23463 -0.84629 0.41133 -0.75602 0.49258 -0.50578 C 0.57383 -0.25555 0.52917 0.06065 0.39336 0.20023 C 0.25742 0.33959 0.08125 0.25 1.25E-6 -2.22222E-6 Z " pathEditMode="relative" rAng="14400000" ptsTypes="AAAAA">
                                      <p:cBhvr>
                                        <p:cTn id="74" dur="1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09" y="-25324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2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2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25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path" presetSubtype="0" accel="50000" decel="5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-4.375E-6 3.33333E-6 C -0.14778 -0.1169 -0.21575 -0.41922 -0.15247 -0.67315 C -0.08776 -0.92848 0.08425 -1.04121 0.23191 -0.92408 C 0.37956 -0.80718 0.44727 -0.50486 0.38308 -0.24931 C 0.31915 0.00439 0.14779 0.11713 -4.375E-6 3.33333E-6 Z " pathEditMode="relative" rAng="12240000" ptsTypes="AAAAA">
                                      <p:cBhvr>
                                        <p:cTn id="85" dur="12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63" y="-46227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25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25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25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" presetClass="path" presetSubtype="0" accel="50000" decel="5000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animMotion origin="layout" path="M -3.54167E-6 2.59259E-6 C -0.13997 0.14398 -0.31744 0.06389 -0.39583 -0.17639 C -0.47395 -0.41945 -0.42408 -0.73334 -0.28398 -0.87662 C -0.14427 -1.02014 0.03321 -0.93982 0.11185 -0.69746 C 0.18972 -0.45625 0.14024 -0.14352 -3.54167E-6 2.59259E-6 Z " pathEditMode="relative" rAng="9000000" ptsTypes="AAAAA">
                                      <p:cBhvr>
                                        <p:cTn id="96" dur="125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19" y="-43796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2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25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25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125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" presetClass="path" presetSubtype="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0.00195 0.0007 C -0.07383 0.25463 -0.24792 0.35371 -0.3862 0.22477 C -0.52435 0.09097 -0.57578 -0.22083 -0.49987 -0.47384 C -0.42383 -0.72824 -0.24987 -0.82615 -0.11107 -0.69467 C 0.02695 -0.56342 0.07838 -0.2537 0.00195 0.0007 Z " pathEditMode="relative" rAng="7080000" ptsTypes="AAAAA">
                                      <p:cBhvr>
                                        <p:cTn id="107" dur="125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17" y="-23634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2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  <p:bldP spid="27" grpId="0" animBg="1"/>
      <p:bldP spid="29" grpId="0" animBg="1"/>
      <p:bldP spid="30" grpId="0" animBg="1"/>
      <p:bldP spid="31" grpId="0" animBg="1"/>
      <p:bldP spid="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9" grpId="0" animBg="1"/>
      <p:bldP spid="9" grpId="1" animBg="1"/>
      <p:bldP spid="99" grpId="0" animBg="1"/>
      <p:bldP spid="99" grpId="1" animBg="1"/>
      <p:bldP spid="100" grpId="0" animBg="1"/>
      <p:bldP spid="100" grpId="1" animBg="1"/>
      <p:bldP spid="155" grpId="0"/>
      <p:bldP spid="156" grpId="0"/>
      <p:bldP spid="157" grpId="0"/>
      <p:bldP spid="15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3472305" y="706612"/>
            <a:ext cx="5452852" cy="5452852"/>
            <a:chOff x="2123172" y="3429000"/>
            <a:chExt cx="7945656" cy="794565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29114" y="3839027"/>
              <a:ext cx="7398669" cy="7070568"/>
            </a:xfrm>
            <a:prstGeom prst="rect">
              <a:avLst/>
            </a:prstGeom>
          </p:spPr>
        </p:pic>
        <p:sp>
          <p:nvSpPr>
            <p:cNvPr id="12" name="椭圆 11"/>
            <p:cNvSpPr/>
            <p:nvPr/>
          </p:nvSpPr>
          <p:spPr>
            <a:xfrm>
              <a:off x="2123172" y="3429000"/>
              <a:ext cx="7945656" cy="794565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914238" y="247238"/>
            <a:ext cx="6363524" cy="6363524"/>
            <a:chOff x="7189663" y="-274890"/>
            <a:chExt cx="5046198" cy="5046198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25690" y="190214"/>
              <a:ext cx="4015437" cy="4057943"/>
            </a:xfrm>
            <a:prstGeom prst="rect">
              <a:avLst/>
            </a:prstGeom>
          </p:spPr>
        </p:pic>
        <p:sp>
          <p:nvSpPr>
            <p:cNvPr id="15" name="椭圆 14"/>
            <p:cNvSpPr/>
            <p:nvPr/>
          </p:nvSpPr>
          <p:spPr>
            <a:xfrm>
              <a:off x="7189663" y="-274890"/>
              <a:ext cx="5046198" cy="504619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椭圆 6"/>
          <p:cNvSpPr/>
          <p:nvPr/>
        </p:nvSpPr>
        <p:spPr>
          <a:xfrm>
            <a:off x="3648160" y="981160"/>
            <a:ext cx="4895681" cy="4895681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928933" y="1261933"/>
            <a:ext cx="4334135" cy="4334135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3650646" y="983646"/>
            <a:ext cx="4890709" cy="4890709"/>
            <a:chOff x="2529114" y="3842651"/>
            <a:chExt cx="7126526" cy="7126526"/>
          </a:xfrm>
        </p:grpSpPr>
        <p:sp>
          <p:nvSpPr>
            <p:cNvPr id="18" name="椭圆 17"/>
            <p:cNvSpPr/>
            <p:nvPr/>
          </p:nvSpPr>
          <p:spPr>
            <a:xfrm>
              <a:off x="2529114" y="3842651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29518" y="5433440"/>
              <a:ext cx="116459" cy="1164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3903229">
            <a:off x="3650645" y="983646"/>
            <a:ext cx="4890709" cy="4890709"/>
            <a:chOff x="2529113" y="3842652"/>
            <a:chExt cx="7126526" cy="7126526"/>
          </a:xfrm>
        </p:grpSpPr>
        <p:sp>
          <p:nvSpPr>
            <p:cNvPr id="21" name="椭圆 20"/>
            <p:cNvSpPr/>
            <p:nvPr/>
          </p:nvSpPr>
          <p:spPr>
            <a:xfrm>
              <a:off x="2529113" y="3842652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031707" y="5392612"/>
              <a:ext cx="147863" cy="1478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928933" y="1255418"/>
            <a:ext cx="4334135" cy="4347164"/>
            <a:chOff x="2934621" y="4581156"/>
            <a:chExt cx="6315511" cy="6334496"/>
          </a:xfrm>
        </p:grpSpPr>
        <p:sp>
          <p:nvSpPr>
            <p:cNvPr id="23" name="椭圆 22"/>
            <p:cNvSpPr/>
            <p:nvPr/>
          </p:nvSpPr>
          <p:spPr>
            <a:xfrm>
              <a:off x="2934621" y="4600141"/>
              <a:ext cx="6315511" cy="6315511"/>
            </a:xfrm>
            <a:prstGeom prst="ellipse">
              <a:avLst/>
            </a:prstGeom>
            <a:noFill/>
            <a:ln w="317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5784057" y="4581156"/>
              <a:ext cx="73493" cy="734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椭圆 28"/>
          <p:cNvSpPr/>
          <p:nvPr/>
        </p:nvSpPr>
        <p:spPr>
          <a:xfrm>
            <a:off x="6275259" y="369418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 rot="8100000" flipH="1">
            <a:off x="1609546" y="-577775"/>
            <a:ext cx="45719" cy="4730950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圆角矩形 98"/>
          <p:cNvSpPr/>
          <p:nvPr/>
        </p:nvSpPr>
        <p:spPr>
          <a:xfrm rot="8100000" flipH="1">
            <a:off x="4421077" y="-1140444"/>
            <a:ext cx="45719" cy="5373371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圆角矩形 99"/>
          <p:cNvSpPr/>
          <p:nvPr/>
        </p:nvSpPr>
        <p:spPr>
          <a:xfrm rot="8100000" flipH="1">
            <a:off x="5223651" y="-1164068"/>
            <a:ext cx="45719" cy="5373371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4424807" y="1760345"/>
            <a:ext cx="3342386" cy="3337310"/>
            <a:chOff x="233284" y="7361614"/>
            <a:chExt cx="3342386" cy="3337310"/>
          </a:xfrm>
        </p:grpSpPr>
        <p:sp>
          <p:nvSpPr>
            <p:cNvPr id="108" name="椭圆 107"/>
            <p:cNvSpPr/>
            <p:nvPr/>
          </p:nvSpPr>
          <p:spPr>
            <a:xfrm>
              <a:off x="238360" y="7361614"/>
              <a:ext cx="3337310" cy="3337310"/>
            </a:xfrm>
            <a:prstGeom prst="ellipse">
              <a:avLst/>
            </a:prstGeom>
            <a:solidFill>
              <a:srgbClr val="1021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1762878" y="8488376"/>
              <a:ext cx="1374093" cy="1374093"/>
            </a:xfrm>
            <a:prstGeom prst="ellipse">
              <a:avLst/>
            </a:prstGeom>
            <a:solidFill>
              <a:srgbClr val="00E0FE">
                <a:alpha val="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/>
          </p:nvSpPr>
          <p:spPr>
            <a:xfrm>
              <a:off x="312417" y="7483226"/>
              <a:ext cx="2851132" cy="3012884"/>
            </a:xfrm>
            <a:custGeom>
              <a:avLst/>
              <a:gdLst>
                <a:gd name="connsiteX0" fmla="*/ 129610 w 537207"/>
                <a:gd name="connsiteY0" fmla="*/ 0 h 567684"/>
                <a:gd name="connsiteX1" fmla="*/ 91701 w 537207"/>
                <a:gd name="connsiteY1" fmla="*/ 45947 h 567684"/>
                <a:gd name="connsiteX2" fmla="*/ 38005 w 537207"/>
                <a:gd name="connsiteY2" fmla="*/ 221735 h 567684"/>
                <a:gd name="connsiteX3" fmla="*/ 352411 w 537207"/>
                <a:gd name="connsiteY3" fmla="*/ 536141 h 567684"/>
                <a:gd name="connsiteX4" fmla="*/ 528199 w 537207"/>
                <a:gd name="connsiteY4" fmla="*/ 482445 h 567684"/>
                <a:gd name="connsiteX5" fmla="*/ 537207 w 537207"/>
                <a:gd name="connsiteY5" fmla="*/ 475013 h 567684"/>
                <a:gd name="connsiteX6" fmla="*/ 536725 w 537207"/>
                <a:gd name="connsiteY6" fmla="*/ 475597 h 567684"/>
                <a:gd name="connsiteX7" fmla="*/ 314406 w 537207"/>
                <a:gd name="connsiteY7" fmla="*/ 567684 h 567684"/>
                <a:gd name="connsiteX8" fmla="*/ 0 w 537207"/>
                <a:gd name="connsiteY8" fmla="*/ 253278 h 567684"/>
                <a:gd name="connsiteX9" fmla="*/ 92087 w 537207"/>
                <a:gd name="connsiteY9" fmla="*/ 30959 h 567684"/>
                <a:gd name="connsiteX10" fmla="*/ 129610 w 537207"/>
                <a:gd name="connsiteY10" fmla="*/ 0 h 567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7207" h="567684">
                  <a:moveTo>
                    <a:pt x="129610" y="0"/>
                  </a:moveTo>
                  <a:lnTo>
                    <a:pt x="91701" y="45947"/>
                  </a:lnTo>
                  <a:cubicBezTo>
                    <a:pt x="57800" y="96127"/>
                    <a:pt x="38005" y="156619"/>
                    <a:pt x="38005" y="221735"/>
                  </a:cubicBezTo>
                  <a:cubicBezTo>
                    <a:pt x="38005" y="395377"/>
                    <a:pt x="178769" y="536141"/>
                    <a:pt x="352411" y="536141"/>
                  </a:cubicBezTo>
                  <a:cubicBezTo>
                    <a:pt x="417527" y="536141"/>
                    <a:pt x="478019" y="516346"/>
                    <a:pt x="528199" y="482445"/>
                  </a:cubicBezTo>
                  <a:lnTo>
                    <a:pt x="537207" y="475013"/>
                  </a:lnTo>
                  <a:lnTo>
                    <a:pt x="536725" y="475597"/>
                  </a:lnTo>
                  <a:cubicBezTo>
                    <a:pt x="479829" y="532493"/>
                    <a:pt x="401227" y="567684"/>
                    <a:pt x="314406" y="567684"/>
                  </a:cubicBezTo>
                  <a:cubicBezTo>
                    <a:pt x="140764" y="567684"/>
                    <a:pt x="0" y="426920"/>
                    <a:pt x="0" y="253278"/>
                  </a:cubicBezTo>
                  <a:cubicBezTo>
                    <a:pt x="0" y="166457"/>
                    <a:pt x="35191" y="87856"/>
                    <a:pt x="92087" y="30959"/>
                  </a:cubicBezTo>
                  <a:lnTo>
                    <a:pt x="12961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/>
            <p:nvPr/>
          </p:nvSpPr>
          <p:spPr>
            <a:xfrm>
              <a:off x="2540905" y="8005711"/>
              <a:ext cx="516918" cy="516918"/>
            </a:xfrm>
            <a:prstGeom prst="ellipse">
              <a:avLst/>
            </a:prstGeom>
            <a:solidFill>
              <a:srgbClr val="00E0FE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/>
            <p:nvPr/>
          </p:nvSpPr>
          <p:spPr>
            <a:xfrm>
              <a:off x="1658348" y="7776936"/>
              <a:ext cx="544877" cy="544877"/>
            </a:xfrm>
            <a:prstGeom prst="ellipse">
              <a:avLst/>
            </a:prstGeom>
            <a:solidFill>
              <a:srgbClr val="00E0FE">
                <a:alpha val="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任意多边形 173"/>
            <p:cNvSpPr/>
            <p:nvPr/>
          </p:nvSpPr>
          <p:spPr>
            <a:xfrm>
              <a:off x="233284" y="7371614"/>
              <a:ext cx="2177138" cy="3317309"/>
            </a:xfrm>
            <a:custGeom>
              <a:avLst/>
              <a:gdLst>
                <a:gd name="connsiteX0" fmla="*/ 1423440 w 2177138"/>
                <a:gd name="connsiteY0" fmla="*/ 0 h 3317309"/>
                <a:gd name="connsiteX1" fmla="*/ 1282407 w 2177138"/>
                <a:gd name="connsiteY1" fmla="*/ 51619 h 3317309"/>
                <a:gd name="connsiteX2" fmla="*/ 263268 w 2177138"/>
                <a:gd name="connsiteY2" fmla="*/ 1589143 h 3317309"/>
                <a:gd name="connsiteX3" fmla="*/ 1931923 w 2177138"/>
                <a:gd name="connsiteY3" fmla="*/ 3257798 h 3317309"/>
                <a:gd name="connsiteX4" fmla="*/ 2102533 w 2177138"/>
                <a:gd name="connsiteY4" fmla="*/ 3249183 h 3317309"/>
                <a:gd name="connsiteX5" fmla="*/ 2177138 w 2177138"/>
                <a:gd name="connsiteY5" fmla="*/ 3237797 h 3317309"/>
                <a:gd name="connsiteX6" fmla="*/ 2164862 w 2177138"/>
                <a:gd name="connsiteY6" fmla="*/ 3242290 h 3317309"/>
                <a:gd name="connsiteX7" fmla="*/ 1668655 w 2177138"/>
                <a:gd name="connsiteY7" fmla="*/ 3317309 h 3317309"/>
                <a:gd name="connsiteX8" fmla="*/ 0 w 2177138"/>
                <a:gd name="connsiteY8" fmla="*/ 1648654 h 3317309"/>
                <a:gd name="connsiteX9" fmla="*/ 1332363 w 2177138"/>
                <a:gd name="connsiteY9" fmla="*/ 13900 h 3317309"/>
                <a:gd name="connsiteX10" fmla="*/ 1423440 w 2177138"/>
                <a:gd name="connsiteY10" fmla="*/ 0 h 331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7138" h="3317309">
                  <a:moveTo>
                    <a:pt x="1423440" y="0"/>
                  </a:moveTo>
                  <a:lnTo>
                    <a:pt x="1282407" y="51619"/>
                  </a:lnTo>
                  <a:cubicBezTo>
                    <a:pt x="683502" y="304935"/>
                    <a:pt x="263268" y="897963"/>
                    <a:pt x="263268" y="1589143"/>
                  </a:cubicBezTo>
                  <a:cubicBezTo>
                    <a:pt x="263268" y="2510716"/>
                    <a:pt x="1010350" y="3257798"/>
                    <a:pt x="1931923" y="3257798"/>
                  </a:cubicBezTo>
                  <a:cubicBezTo>
                    <a:pt x="1989521" y="3257798"/>
                    <a:pt x="2046438" y="3254880"/>
                    <a:pt x="2102533" y="3249183"/>
                  </a:cubicBezTo>
                  <a:lnTo>
                    <a:pt x="2177138" y="3237797"/>
                  </a:lnTo>
                  <a:lnTo>
                    <a:pt x="2164862" y="3242290"/>
                  </a:lnTo>
                  <a:cubicBezTo>
                    <a:pt x="2008110" y="3291045"/>
                    <a:pt x="1841450" y="3317309"/>
                    <a:pt x="1668655" y="3317309"/>
                  </a:cubicBezTo>
                  <a:cubicBezTo>
                    <a:pt x="747082" y="3317309"/>
                    <a:pt x="0" y="2570227"/>
                    <a:pt x="0" y="1648654"/>
                  </a:cubicBezTo>
                  <a:cubicBezTo>
                    <a:pt x="0" y="842278"/>
                    <a:pt x="571985" y="169496"/>
                    <a:pt x="1332363" y="13900"/>
                  </a:cubicBezTo>
                  <a:lnTo>
                    <a:pt x="1423440" y="0"/>
                  </a:lnTo>
                  <a:close/>
                </a:path>
              </a:pathLst>
            </a:custGeom>
            <a:solidFill>
              <a:srgbClr val="00E0FE">
                <a:alpha val="1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0" name="矩形 159"/>
          <p:cNvSpPr/>
          <p:nvPr/>
        </p:nvSpPr>
        <p:spPr>
          <a:xfrm>
            <a:off x="5010323" y="2545584"/>
            <a:ext cx="203132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>
                <a:solidFill>
                  <a:srgbClr val="FFC400"/>
                </a:solidFill>
                <a:latin typeface="Impact" panose="020B0806030902050204" pitchFamily="34" charset="0"/>
                <a:ea typeface="Kozuka Gothic Pr6N EL" panose="020B0200000000000000" pitchFamily="34" charset="-128"/>
              </a:rPr>
              <a:t>01</a:t>
            </a:r>
          </a:p>
          <a:p>
            <a:pPr algn="ctr"/>
            <a:r>
              <a:rPr lang="zh-CN" altLang="en-US" sz="3600" dirty="0">
                <a:solidFill>
                  <a:srgbClr val="00C3FB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需求分析</a:t>
            </a:r>
          </a:p>
        </p:txBody>
      </p:sp>
      <p:pic>
        <p:nvPicPr>
          <p:cNvPr id="2" name="图片 1" descr="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4840" y="4300220"/>
            <a:ext cx="781050" cy="594995"/>
          </a:xfrm>
          <a:prstGeom prst="rect">
            <a:avLst/>
          </a:prstGeom>
        </p:spPr>
      </p:pic>
    </p:spTree>
  </p:cSld>
  <p:clrMapOvr>
    <a:masterClrMapping/>
  </p:clrMapOvr>
  <p:transition spd="slow" advTm="583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591 0.35486 C 0.62591 0.35509 0.49739 0.20139 0.44375 0.07847 C 0.39023 -0.04375 0.36145 -0.38403 0.30429 -0.37986 C 0.20195 -0.34005 0.26211 0.00741 0.21067 0.21875 C 0.20664 0.21041 -0.03946 -0.09537 -0.18972 -0.29514 " pathEditMode="relative" rAng="0" ptsTypes="AAAAA">
                                      <p:cBhvr>
                                        <p:cTn id="16" dur="2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781" y="-3673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9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9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2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9" grpId="0" animBg="1"/>
      <p:bldP spid="9" grpId="1" animBg="1"/>
      <p:bldP spid="99" grpId="0" animBg="1"/>
      <p:bldP spid="99" grpId="1" animBg="1"/>
      <p:bldP spid="100" grpId="0" animBg="1"/>
      <p:bldP spid="100" grpId="1" animBg="1"/>
      <p:bldP spid="16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179722" y="534969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需求分析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69728" y="1211793"/>
            <a:ext cx="225254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00C0F8"/>
                </a:solidFill>
                <a:latin typeface="Arial" panose="020B0604020202020204" pitchFamily="34" charset="0"/>
              </a:rPr>
              <a:t>还有什么可以完善的？</a:t>
            </a:r>
            <a:endParaRPr lang="en-US" altLang="zh-CN" sz="1600" b="1" dirty="0">
              <a:solidFill>
                <a:srgbClr val="00C0F8"/>
              </a:solidFill>
              <a:latin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98244" y="1672277"/>
            <a:ext cx="75955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</a:rPr>
              <a:t>α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版本已经实现了基本的组队功能：输入名字然后随机分配到各组，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</a:rPr>
              <a:t>β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版本需要做到什么呢？也许是满足特定需求，以及更加便捷的功能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</a:rPr>
              <a:t>······</a:t>
            </a:r>
          </a:p>
        </p:txBody>
      </p:sp>
      <p:sp>
        <p:nvSpPr>
          <p:cNvPr id="12" name="流程图: 决策 11"/>
          <p:cNvSpPr/>
          <p:nvPr/>
        </p:nvSpPr>
        <p:spPr>
          <a:xfrm>
            <a:off x="1288845" y="3015762"/>
            <a:ext cx="2620367" cy="2630445"/>
          </a:xfrm>
          <a:prstGeom prst="flowChartDecision">
            <a:avLst/>
          </a:prstGeom>
          <a:solidFill>
            <a:srgbClr val="10407A">
              <a:alpha val="66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流程图: 决策 12"/>
          <p:cNvSpPr/>
          <p:nvPr/>
        </p:nvSpPr>
        <p:spPr>
          <a:xfrm>
            <a:off x="1193670" y="2971021"/>
            <a:ext cx="2810716" cy="2821526"/>
          </a:xfrm>
          <a:prstGeom prst="flowChartDecision">
            <a:avLst/>
          </a:prstGeom>
          <a:solidFill>
            <a:srgbClr val="10407A">
              <a:alpha val="30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决策 7"/>
          <p:cNvSpPr/>
          <p:nvPr/>
        </p:nvSpPr>
        <p:spPr>
          <a:xfrm>
            <a:off x="1410308" y="3137692"/>
            <a:ext cx="2377440" cy="2386584"/>
          </a:xfrm>
          <a:prstGeom prst="flowChartDecision">
            <a:avLst/>
          </a:prstGeom>
          <a:solidFill>
            <a:srgbClr val="051427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决策 13"/>
          <p:cNvSpPr/>
          <p:nvPr/>
        </p:nvSpPr>
        <p:spPr>
          <a:xfrm>
            <a:off x="4785817" y="3015762"/>
            <a:ext cx="2620367" cy="2630445"/>
          </a:xfrm>
          <a:prstGeom prst="flowChartDecision">
            <a:avLst/>
          </a:prstGeom>
          <a:solidFill>
            <a:srgbClr val="10407A">
              <a:alpha val="66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流程图: 决策 14"/>
          <p:cNvSpPr/>
          <p:nvPr/>
        </p:nvSpPr>
        <p:spPr>
          <a:xfrm>
            <a:off x="4690642" y="2971021"/>
            <a:ext cx="2810716" cy="2821526"/>
          </a:xfrm>
          <a:prstGeom prst="flowChartDecision">
            <a:avLst/>
          </a:prstGeom>
          <a:solidFill>
            <a:srgbClr val="10407A">
              <a:alpha val="30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决策 15"/>
          <p:cNvSpPr/>
          <p:nvPr/>
        </p:nvSpPr>
        <p:spPr>
          <a:xfrm>
            <a:off x="4907280" y="3137692"/>
            <a:ext cx="2377440" cy="2386584"/>
          </a:xfrm>
          <a:prstGeom prst="flowChartDecision">
            <a:avLst/>
          </a:prstGeom>
          <a:solidFill>
            <a:srgbClr val="051427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决策 16"/>
          <p:cNvSpPr/>
          <p:nvPr/>
        </p:nvSpPr>
        <p:spPr>
          <a:xfrm>
            <a:off x="8282789" y="3015762"/>
            <a:ext cx="2620367" cy="2630445"/>
          </a:xfrm>
          <a:prstGeom prst="flowChartDecision">
            <a:avLst/>
          </a:prstGeom>
          <a:solidFill>
            <a:srgbClr val="10407A">
              <a:alpha val="66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决策 17"/>
          <p:cNvSpPr/>
          <p:nvPr/>
        </p:nvSpPr>
        <p:spPr>
          <a:xfrm>
            <a:off x="8187614" y="2971021"/>
            <a:ext cx="2810716" cy="2821526"/>
          </a:xfrm>
          <a:prstGeom prst="flowChartDecision">
            <a:avLst/>
          </a:prstGeom>
          <a:solidFill>
            <a:srgbClr val="10407A">
              <a:alpha val="30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流程图: 决策 18"/>
          <p:cNvSpPr/>
          <p:nvPr/>
        </p:nvSpPr>
        <p:spPr>
          <a:xfrm>
            <a:off x="8404252" y="3137692"/>
            <a:ext cx="2377440" cy="2386584"/>
          </a:xfrm>
          <a:prstGeom prst="flowChartDecision">
            <a:avLst/>
          </a:prstGeom>
          <a:solidFill>
            <a:srgbClr val="051427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074" y="3708399"/>
            <a:ext cx="1277428" cy="1270001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835" y="3594591"/>
            <a:ext cx="1376329" cy="138380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575502">
            <a:off x="8945498" y="3841546"/>
            <a:ext cx="1413357" cy="888749"/>
          </a:xfrm>
          <a:prstGeom prst="rect">
            <a:avLst/>
          </a:prstGeom>
        </p:spPr>
      </p:pic>
      <p:pic>
        <p:nvPicPr>
          <p:cNvPr id="2" name="图片 1" descr="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8200" y="269875"/>
            <a:ext cx="959485" cy="730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97"/>
    </mc:Choice>
    <mc:Fallback xmlns="">
      <p:transition spd="slow" advTm="9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mph" presetSubtype="0" repeatCount="indefinite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repeatCount="indefinite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4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mph" presetSubtype="0" repeatCount="indefinite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" presetClass="emph" presetSubtype="0" repeatCount="indefinite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6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repeatCount="indefinite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4" dur="500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6" presetClass="emph" presetSubtype="0" repeatCount="indefinite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9" dur="500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12" grpId="0" animBg="1"/>
      <p:bldP spid="12" grpId="1" animBg="1"/>
      <p:bldP spid="13" grpId="0" animBg="1"/>
      <p:bldP spid="13" grpId="1" animBg="1"/>
      <p:bldP spid="8" grpId="0" animBg="1"/>
      <p:bldP spid="8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流程图: 决策 11"/>
          <p:cNvSpPr/>
          <p:nvPr/>
        </p:nvSpPr>
        <p:spPr>
          <a:xfrm>
            <a:off x="1288845" y="3015762"/>
            <a:ext cx="2620367" cy="2630445"/>
          </a:xfrm>
          <a:prstGeom prst="flowChartDecision">
            <a:avLst/>
          </a:prstGeom>
          <a:solidFill>
            <a:srgbClr val="10407A">
              <a:alpha val="66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流程图: 决策 12"/>
          <p:cNvSpPr/>
          <p:nvPr/>
        </p:nvSpPr>
        <p:spPr>
          <a:xfrm>
            <a:off x="1193670" y="2971021"/>
            <a:ext cx="2810716" cy="2821526"/>
          </a:xfrm>
          <a:prstGeom prst="flowChartDecision">
            <a:avLst/>
          </a:prstGeom>
          <a:solidFill>
            <a:srgbClr val="10407A">
              <a:alpha val="30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决策 7"/>
          <p:cNvSpPr/>
          <p:nvPr/>
        </p:nvSpPr>
        <p:spPr>
          <a:xfrm>
            <a:off x="1410308" y="3137692"/>
            <a:ext cx="2377440" cy="2386584"/>
          </a:xfrm>
          <a:prstGeom prst="flowChartDecision">
            <a:avLst/>
          </a:prstGeom>
          <a:solidFill>
            <a:srgbClr val="051427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决策 13"/>
          <p:cNvSpPr/>
          <p:nvPr/>
        </p:nvSpPr>
        <p:spPr>
          <a:xfrm>
            <a:off x="4785817" y="3015762"/>
            <a:ext cx="2620367" cy="2630445"/>
          </a:xfrm>
          <a:prstGeom prst="flowChartDecision">
            <a:avLst/>
          </a:prstGeom>
          <a:solidFill>
            <a:srgbClr val="10407A">
              <a:alpha val="66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流程图: 决策 14"/>
          <p:cNvSpPr/>
          <p:nvPr/>
        </p:nvSpPr>
        <p:spPr>
          <a:xfrm>
            <a:off x="4690642" y="2971021"/>
            <a:ext cx="2810716" cy="2821526"/>
          </a:xfrm>
          <a:prstGeom prst="flowChartDecision">
            <a:avLst/>
          </a:prstGeom>
          <a:solidFill>
            <a:srgbClr val="10407A">
              <a:alpha val="30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决策 15"/>
          <p:cNvSpPr/>
          <p:nvPr/>
        </p:nvSpPr>
        <p:spPr>
          <a:xfrm>
            <a:off x="4907280" y="3137692"/>
            <a:ext cx="2377440" cy="2386584"/>
          </a:xfrm>
          <a:prstGeom prst="flowChartDecision">
            <a:avLst/>
          </a:prstGeom>
          <a:solidFill>
            <a:srgbClr val="051427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决策 16"/>
          <p:cNvSpPr/>
          <p:nvPr/>
        </p:nvSpPr>
        <p:spPr>
          <a:xfrm>
            <a:off x="8282789" y="3015762"/>
            <a:ext cx="2620367" cy="2630445"/>
          </a:xfrm>
          <a:prstGeom prst="flowChartDecision">
            <a:avLst/>
          </a:prstGeom>
          <a:solidFill>
            <a:srgbClr val="10407A">
              <a:alpha val="66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决策 17"/>
          <p:cNvSpPr/>
          <p:nvPr/>
        </p:nvSpPr>
        <p:spPr>
          <a:xfrm>
            <a:off x="8187614" y="2971021"/>
            <a:ext cx="2810716" cy="2821526"/>
          </a:xfrm>
          <a:prstGeom prst="flowChartDecision">
            <a:avLst/>
          </a:prstGeom>
          <a:solidFill>
            <a:srgbClr val="10407A">
              <a:alpha val="30000"/>
            </a:srgb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流程图: 决策 18"/>
          <p:cNvSpPr/>
          <p:nvPr/>
        </p:nvSpPr>
        <p:spPr>
          <a:xfrm>
            <a:off x="8404252" y="3137692"/>
            <a:ext cx="2377440" cy="2386584"/>
          </a:xfrm>
          <a:prstGeom prst="flowChartDecision">
            <a:avLst/>
          </a:prstGeom>
          <a:solidFill>
            <a:srgbClr val="051427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074" y="3708399"/>
            <a:ext cx="1277428" cy="1270001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835" y="3594591"/>
            <a:ext cx="1376329" cy="138380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421722">
            <a:off x="8945498" y="3841546"/>
            <a:ext cx="1413357" cy="888749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1100" y="2310640"/>
            <a:ext cx="2249801" cy="2236721"/>
          </a:xfrm>
          <a:prstGeom prst="rect">
            <a:avLst/>
          </a:prstGeom>
        </p:spPr>
      </p:pic>
      <p:pic>
        <p:nvPicPr>
          <p:cNvPr id="2" name="图片 1" descr="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8200" y="269875"/>
            <a:ext cx="959485" cy="730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09"/>
    </mc:Choice>
    <mc:Fallback xmlns="">
      <p:transition spd="slow" advTm="38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-3.33333E-6 L 0.2862 -0.16689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10" y="-835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53" presetClass="exit" presetSubtype="3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8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1100" y="2310640"/>
            <a:ext cx="2249801" cy="2236721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5378332" y="2876931"/>
            <a:ext cx="14840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10407A"/>
                </a:solidFill>
                <a:latin typeface="Impact" panose="020B0806030902050204" pitchFamily="34" charset="0"/>
              </a:rPr>
              <a:t>满足特定需求</a:t>
            </a:r>
          </a:p>
        </p:txBody>
      </p:sp>
      <p:sp>
        <p:nvSpPr>
          <p:cNvPr id="30" name="椭圆 29"/>
          <p:cNvSpPr/>
          <p:nvPr/>
        </p:nvSpPr>
        <p:spPr>
          <a:xfrm>
            <a:off x="4165600" y="1498600"/>
            <a:ext cx="3860800" cy="3860800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同心圆 30"/>
          <p:cNvSpPr/>
          <p:nvPr/>
        </p:nvSpPr>
        <p:spPr>
          <a:xfrm>
            <a:off x="4077727" y="1418698"/>
            <a:ext cx="4020603" cy="4020603"/>
          </a:xfrm>
          <a:prstGeom prst="donut">
            <a:avLst>
              <a:gd name="adj" fmla="val 14985"/>
            </a:avLst>
          </a:prstGeom>
          <a:solidFill>
            <a:srgbClr val="213141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同心圆 31"/>
          <p:cNvSpPr/>
          <p:nvPr/>
        </p:nvSpPr>
        <p:spPr>
          <a:xfrm>
            <a:off x="4261613" y="1594613"/>
            <a:ext cx="3668775" cy="3668775"/>
          </a:xfrm>
          <a:prstGeom prst="donut">
            <a:avLst>
              <a:gd name="adj" fmla="val 5825"/>
            </a:avLst>
          </a:prstGeom>
          <a:solidFill>
            <a:srgbClr val="213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165600" y="1389873"/>
            <a:ext cx="3860800" cy="4067572"/>
            <a:chOff x="4165600" y="1389873"/>
            <a:chExt cx="3860800" cy="4067572"/>
          </a:xfrm>
        </p:grpSpPr>
        <p:grpSp>
          <p:nvGrpSpPr>
            <p:cNvPr id="26" name="组合 25"/>
            <p:cNvGrpSpPr/>
            <p:nvPr/>
          </p:nvGrpSpPr>
          <p:grpSpPr>
            <a:xfrm>
              <a:off x="4165600" y="1389873"/>
              <a:ext cx="3860800" cy="3956067"/>
              <a:chOff x="4165600" y="1403333"/>
              <a:chExt cx="3860800" cy="3956067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4165600" y="1498600"/>
                <a:ext cx="3860800" cy="38608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9" name="图片 2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4195091">
                <a:off x="6580207" y="1401810"/>
                <a:ext cx="548354" cy="551400"/>
              </a:xfrm>
              <a:prstGeom prst="rect">
                <a:avLst/>
              </a:prstGeom>
            </p:spPr>
          </p:pic>
        </p:grpSp>
        <p:sp>
          <p:nvSpPr>
            <p:cNvPr id="27" name="矩形 26"/>
            <p:cNvSpPr/>
            <p:nvPr/>
          </p:nvSpPr>
          <p:spPr>
            <a:xfrm>
              <a:off x="7816850" y="5247895"/>
              <a:ext cx="209550" cy="2095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697547">
            <a:off x="8100210" y="3345065"/>
            <a:ext cx="548354" cy="551400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8807817" y="3136844"/>
            <a:ext cx="2976105" cy="752260"/>
            <a:chOff x="8501284" y="4285907"/>
            <a:chExt cx="2976105" cy="752260"/>
          </a:xfrm>
        </p:grpSpPr>
        <p:sp>
          <p:nvSpPr>
            <p:cNvPr id="41" name="矩形 40"/>
            <p:cNvSpPr/>
            <p:nvPr/>
          </p:nvSpPr>
          <p:spPr>
            <a:xfrm>
              <a:off x="8501284" y="4285907"/>
              <a:ext cx="14750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rgbClr val="00C0F8"/>
                  </a:solidFill>
                  <a:latin typeface="Arial" panose="020B0604020202020204" pitchFamily="34" charset="0"/>
                </a:rPr>
                <a:t>组长的选定</a:t>
              </a:r>
              <a:endParaRPr lang="en-US" altLang="zh-CN" sz="2000" b="1" dirty="0">
                <a:solidFill>
                  <a:srgbClr val="00C0F8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8552084" y="4622669"/>
              <a:ext cx="2925305" cy="4154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</a:rPr>
                <a:t>有时我们</a:t>
              </a:r>
              <a:r>
                <a:rPr lang="zh-CN" altLang="en-US" sz="1050" strike="sngStrike" dirty="0">
                  <a:solidFill>
                    <a:schemeClr val="bg1"/>
                  </a:solidFill>
                  <a:latin typeface="Arial" panose="020B0604020202020204" pitchFamily="34" charset="0"/>
                </a:rPr>
                <a:t>不希望特定人员分在一组</a:t>
              </a:r>
              <a:r>
                <a: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</a:rPr>
                <a:t>需要选出特定组长，这时就需要把他们分在不同的组</a:t>
              </a:r>
              <a:endParaRPr lang="zh-CN" altLang="en-US" sz="1050" dirty="0">
                <a:solidFill>
                  <a:schemeClr val="bg1"/>
                </a:solidFill>
              </a:endParaRPr>
            </a:p>
          </p:txBody>
        </p:sp>
      </p:grpSp>
      <p:pic>
        <p:nvPicPr>
          <p:cNvPr id="44" name="图片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902453" flipH="1">
            <a:off x="3491267" y="2986054"/>
            <a:ext cx="548354" cy="551400"/>
          </a:xfrm>
          <a:prstGeom prst="rect">
            <a:avLst/>
          </a:prstGeom>
        </p:spPr>
      </p:pic>
      <p:grpSp>
        <p:nvGrpSpPr>
          <p:cNvPr id="45" name="组合 44"/>
          <p:cNvGrpSpPr/>
          <p:nvPr/>
        </p:nvGrpSpPr>
        <p:grpSpPr>
          <a:xfrm>
            <a:off x="554783" y="2736734"/>
            <a:ext cx="2976105" cy="752260"/>
            <a:chOff x="911954" y="1180128"/>
            <a:chExt cx="2976105" cy="752260"/>
          </a:xfrm>
        </p:grpSpPr>
        <p:sp>
          <p:nvSpPr>
            <p:cNvPr id="46" name="矩形 45"/>
            <p:cNvSpPr/>
            <p:nvPr/>
          </p:nvSpPr>
          <p:spPr>
            <a:xfrm>
              <a:off x="911954" y="1180128"/>
              <a:ext cx="224933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rgbClr val="00C0F8"/>
                  </a:solidFill>
                  <a:latin typeface="Arial" panose="020B0604020202020204" pitchFamily="34" charset="0"/>
                </a:rPr>
                <a:t>特定人员固定分组</a:t>
              </a:r>
              <a:endParaRPr lang="en-US" altLang="zh-CN" sz="2000" b="1" dirty="0">
                <a:solidFill>
                  <a:srgbClr val="00C0F8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962754" y="1516890"/>
              <a:ext cx="2925305" cy="4154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</a:rPr>
                <a:t>有时我们需要把特定的人分为一组，这是符合实际需求的，例如同班的同学分为一组</a:t>
              </a:r>
              <a:endParaRPr lang="zh-CN" altLang="en-US" sz="105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图片 1" descr="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8200" y="269875"/>
            <a:ext cx="959485" cy="730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65"/>
    </mc:Choice>
    <mc:Fallback xmlns="">
      <p:transition spd="slow" advTm="6365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7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7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7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7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7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0" dur="9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23" presetClass="entr" presetSubtype="528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 p14:presetBounceEnd="36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6000">
                                          <p:cBhvr additive="base">
                                            <p:cTn id="39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6000">
                                          <p:cBhvr additive="base">
                                            <p:cTn id="40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3" presetClass="entr" presetSubtype="528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nodeType="withEffect" p14:presetBounceEnd="36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6000">
                                          <p:cBhvr additive="base">
                                            <p:cTn id="49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6000">
                                          <p:cBhvr additive="base">
                                            <p:cTn id="5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7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7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7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7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7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20000" y="1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0" dur="9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23" presetClass="entr" presetSubtype="528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3" presetClass="entr" presetSubtype="528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528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528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8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368043" y="1798948"/>
            <a:ext cx="3197971" cy="1016429"/>
            <a:chOff x="5036310" y="1499487"/>
            <a:chExt cx="3197971" cy="1016429"/>
          </a:xfrm>
        </p:grpSpPr>
        <p:sp>
          <p:nvSpPr>
            <p:cNvPr id="25" name="矩形 24"/>
            <p:cNvSpPr/>
            <p:nvPr/>
          </p:nvSpPr>
          <p:spPr>
            <a:xfrm>
              <a:off x="5036310" y="1499487"/>
              <a:ext cx="2948510" cy="1016429"/>
            </a:xfrm>
            <a:prstGeom prst="rect">
              <a:avLst/>
            </a:prstGeom>
            <a:solidFill>
              <a:srgbClr val="0514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5258176" y="1602073"/>
              <a:ext cx="2976105" cy="590678"/>
              <a:chOff x="8501284" y="1180128"/>
              <a:chExt cx="2976105" cy="590678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8501284" y="1180128"/>
                <a:ext cx="147508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00C0F8"/>
                    </a:solidFill>
                    <a:latin typeface="Arial" panose="020B0604020202020204" pitchFamily="34" charset="0"/>
                  </a:rPr>
                  <a:t>清空输入框</a:t>
                </a:r>
                <a:endParaRPr lang="en-US" altLang="zh-CN" sz="2000" b="1" dirty="0">
                  <a:solidFill>
                    <a:srgbClr val="00C0F8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8552084" y="1516890"/>
                <a:ext cx="2925305" cy="2539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050" dirty="0">
                    <a:solidFill>
                      <a:schemeClr val="bg1"/>
                    </a:solidFill>
                    <a:latin typeface="Arial" panose="020B0604020202020204" pitchFamily="34" charset="0"/>
                  </a:rPr>
                  <a:t>每次输入后可使用以方便第二次使用</a:t>
                </a:r>
                <a:endParaRPr lang="zh-CN" altLang="en-US" sz="105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7" name="组合 26"/>
          <p:cNvGrpSpPr/>
          <p:nvPr/>
        </p:nvGrpSpPr>
        <p:grpSpPr>
          <a:xfrm>
            <a:off x="8067376" y="4313313"/>
            <a:ext cx="3011105" cy="1016429"/>
            <a:chOff x="5223176" y="1522190"/>
            <a:chExt cx="3011105" cy="1016429"/>
          </a:xfrm>
        </p:grpSpPr>
        <p:sp>
          <p:nvSpPr>
            <p:cNvPr id="28" name="矩形 27"/>
            <p:cNvSpPr/>
            <p:nvPr/>
          </p:nvSpPr>
          <p:spPr>
            <a:xfrm>
              <a:off x="5223176" y="1522190"/>
              <a:ext cx="2948510" cy="1016429"/>
            </a:xfrm>
            <a:prstGeom prst="rect">
              <a:avLst/>
            </a:prstGeom>
            <a:solidFill>
              <a:srgbClr val="0514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5258176" y="1602073"/>
              <a:ext cx="2976105" cy="590678"/>
              <a:chOff x="8501284" y="1180128"/>
              <a:chExt cx="2976105" cy="590678"/>
            </a:xfrm>
          </p:grpSpPr>
          <p:sp>
            <p:nvSpPr>
              <p:cNvPr id="30" name="矩形 29"/>
              <p:cNvSpPr/>
              <p:nvPr/>
            </p:nvSpPr>
            <p:spPr>
              <a:xfrm>
                <a:off x="8501284" y="1180128"/>
                <a:ext cx="700833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00C0F8"/>
                    </a:solidFill>
                    <a:latin typeface="Arial" panose="020B0604020202020204" pitchFamily="34" charset="0"/>
                  </a:rPr>
                  <a:t>重置</a:t>
                </a:r>
                <a:endParaRPr lang="en-US" altLang="zh-CN" sz="2000" b="1" dirty="0">
                  <a:solidFill>
                    <a:srgbClr val="00C0F8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8552084" y="1516890"/>
                <a:ext cx="2925305" cy="2539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050" dirty="0">
                    <a:solidFill>
                      <a:schemeClr val="bg1"/>
                    </a:solidFill>
                    <a:latin typeface="Arial" panose="020B0604020202020204" pitchFamily="34" charset="0"/>
                  </a:rPr>
                  <a:t>当程序出现错误的时候可以</a:t>
                </a:r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</a:rPr>
                  <a:t>reset</a:t>
                </a:r>
                <a:endParaRPr lang="zh-CN" altLang="en-US" sz="105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9" name="组合 38"/>
          <p:cNvGrpSpPr/>
          <p:nvPr/>
        </p:nvGrpSpPr>
        <p:grpSpPr>
          <a:xfrm>
            <a:off x="4202220" y="2421027"/>
            <a:ext cx="394350" cy="394350"/>
            <a:chOff x="-1692657" y="4950226"/>
            <a:chExt cx="628812" cy="628812"/>
          </a:xfrm>
        </p:grpSpPr>
        <p:sp>
          <p:nvSpPr>
            <p:cNvPr id="43" name="椭圆 42"/>
            <p:cNvSpPr/>
            <p:nvPr/>
          </p:nvSpPr>
          <p:spPr>
            <a:xfrm>
              <a:off x="-1692657" y="4950226"/>
              <a:ext cx="628812" cy="628812"/>
            </a:xfrm>
            <a:prstGeom prst="ellipse">
              <a:avLst/>
            </a:prstGeom>
            <a:solidFill>
              <a:srgbClr val="01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-1485202" y="5252422"/>
              <a:ext cx="258905" cy="258905"/>
            </a:xfrm>
            <a:prstGeom prst="ellipse">
              <a:avLst/>
            </a:prstGeom>
            <a:solidFill>
              <a:srgbClr val="038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-1609395" y="5228556"/>
              <a:ext cx="69820" cy="69820"/>
            </a:xfrm>
            <a:prstGeom prst="ellipse">
              <a:avLst/>
            </a:prstGeom>
            <a:solidFill>
              <a:srgbClr val="038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-1296117" y="5092680"/>
              <a:ext cx="69820" cy="69820"/>
            </a:xfrm>
            <a:prstGeom prst="ellipse">
              <a:avLst/>
            </a:prstGeom>
            <a:solidFill>
              <a:srgbClr val="4BBD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/>
          </p:nvSpPr>
          <p:spPr>
            <a:xfrm>
              <a:off x="-1688885" y="5011354"/>
              <a:ext cx="537207" cy="567684"/>
            </a:xfrm>
            <a:custGeom>
              <a:avLst/>
              <a:gdLst>
                <a:gd name="connsiteX0" fmla="*/ 129610 w 537207"/>
                <a:gd name="connsiteY0" fmla="*/ 0 h 567684"/>
                <a:gd name="connsiteX1" fmla="*/ 91701 w 537207"/>
                <a:gd name="connsiteY1" fmla="*/ 45947 h 567684"/>
                <a:gd name="connsiteX2" fmla="*/ 38005 w 537207"/>
                <a:gd name="connsiteY2" fmla="*/ 221735 h 567684"/>
                <a:gd name="connsiteX3" fmla="*/ 352411 w 537207"/>
                <a:gd name="connsiteY3" fmla="*/ 536141 h 567684"/>
                <a:gd name="connsiteX4" fmla="*/ 528199 w 537207"/>
                <a:gd name="connsiteY4" fmla="*/ 482445 h 567684"/>
                <a:gd name="connsiteX5" fmla="*/ 537207 w 537207"/>
                <a:gd name="connsiteY5" fmla="*/ 475013 h 567684"/>
                <a:gd name="connsiteX6" fmla="*/ 536725 w 537207"/>
                <a:gd name="connsiteY6" fmla="*/ 475597 h 567684"/>
                <a:gd name="connsiteX7" fmla="*/ 314406 w 537207"/>
                <a:gd name="connsiteY7" fmla="*/ 567684 h 567684"/>
                <a:gd name="connsiteX8" fmla="*/ 0 w 537207"/>
                <a:gd name="connsiteY8" fmla="*/ 253278 h 567684"/>
                <a:gd name="connsiteX9" fmla="*/ 92087 w 537207"/>
                <a:gd name="connsiteY9" fmla="*/ 30959 h 567684"/>
                <a:gd name="connsiteX10" fmla="*/ 129610 w 537207"/>
                <a:gd name="connsiteY10" fmla="*/ 0 h 567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7207" h="567684">
                  <a:moveTo>
                    <a:pt x="129610" y="0"/>
                  </a:moveTo>
                  <a:lnTo>
                    <a:pt x="91701" y="45947"/>
                  </a:lnTo>
                  <a:cubicBezTo>
                    <a:pt x="57800" y="96127"/>
                    <a:pt x="38005" y="156619"/>
                    <a:pt x="38005" y="221735"/>
                  </a:cubicBezTo>
                  <a:cubicBezTo>
                    <a:pt x="38005" y="395377"/>
                    <a:pt x="178769" y="536141"/>
                    <a:pt x="352411" y="536141"/>
                  </a:cubicBezTo>
                  <a:cubicBezTo>
                    <a:pt x="417527" y="536141"/>
                    <a:pt x="478019" y="516346"/>
                    <a:pt x="528199" y="482445"/>
                  </a:cubicBezTo>
                  <a:lnTo>
                    <a:pt x="537207" y="475013"/>
                  </a:lnTo>
                  <a:lnTo>
                    <a:pt x="536725" y="475597"/>
                  </a:lnTo>
                  <a:cubicBezTo>
                    <a:pt x="479829" y="532493"/>
                    <a:pt x="401227" y="567684"/>
                    <a:pt x="314406" y="567684"/>
                  </a:cubicBezTo>
                  <a:cubicBezTo>
                    <a:pt x="140764" y="567684"/>
                    <a:pt x="0" y="426920"/>
                    <a:pt x="0" y="253278"/>
                  </a:cubicBezTo>
                  <a:cubicBezTo>
                    <a:pt x="0" y="166457"/>
                    <a:pt x="35191" y="87856"/>
                    <a:pt x="92087" y="30959"/>
                  </a:cubicBezTo>
                  <a:lnTo>
                    <a:pt x="129610" y="0"/>
                  </a:lnTo>
                  <a:close/>
                </a:path>
              </a:pathLst>
            </a:custGeom>
            <a:solidFill>
              <a:srgbClr val="008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7623175" y="4378732"/>
            <a:ext cx="394350" cy="394350"/>
            <a:chOff x="-1692657" y="4950226"/>
            <a:chExt cx="628812" cy="628812"/>
          </a:xfrm>
        </p:grpSpPr>
        <p:sp>
          <p:nvSpPr>
            <p:cNvPr id="49" name="椭圆 48"/>
            <p:cNvSpPr/>
            <p:nvPr/>
          </p:nvSpPr>
          <p:spPr>
            <a:xfrm>
              <a:off x="-1692657" y="4950226"/>
              <a:ext cx="628812" cy="628812"/>
            </a:xfrm>
            <a:prstGeom prst="ellipse">
              <a:avLst/>
            </a:prstGeom>
            <a:solidFill>
              <a:srgbClr val="01AA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-1485202" y="5252422"/>
              <a:ext cx="258905" cy="258905"/>
            </a:xfrm>
            <a:prstGeom prst="ellipse">
              <a:avLst/>
            </a:prstGeom>
            <a:solidFill>
              <a:srgbClr val="038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-1609395" y="5228556"/>
              <a:ext cx="69820" cy="69820"/>
            </a:xfrm>
            <a:prstGeom prst="ellipse">
              <a:avLst/>
            </a:prstGeom>
            <a:solidFill>
              <a:srgbClr val="038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-1296117" y="5092680"/>
              <a:ext cx="69820" cy="69820"/>
            </a:xfrm>
            <a:prstGeom prst="ellipse">
              <a:avLst/>
            </a:prstGeom>
            <a:solidFill>
              <a:srgbClr val="4BBD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任意多边形 52"/>
            <p:cNvSpPr/>
            <p:nvPr/>
          </p:nvSpPr>
          <p:spPr>
            <a:xfrm>
              <a:off x="-1688885" y="5011354"/>
              <a:ext cx="537207" cy="567684"/>
            </a:xfrm>
            <a:custGeom>
              <a:avLst/>
              <a:gdLst>
                <a:gd name="connsiteX0" fmla="*/ 129610 w 537207"/>
                <a:gd name="connsiteY0" fmla="*/ 0 h 567684"/>
                <a:gd name="connsiteX1" fmla="*/ 91701 w 537207"/>
                <a:gd name="connsiteY1" fmla="*/ 45947 h 567684"/>
                <a:gd name="connsiteX2" fmla="*/ 38005 w 537207"/>
                <a:gd name="connsiteY2" fmla="*/ 221735 h 567684"/>
                <a:gd name="connsiteX3" fmla="*/ 352411 w 537207"/>
                <a:gd name="connsiteY3" fmla="*/ 536141 h 567684"/>
                <a:gd name="connsiteX4" fmla="*/ 528199 w 537207"/>
                <a:gd name="connsiteY4" fmla="*/ 482445 h 567684"/>
                <a:gd name="connsiteX5" fmla="*/ 537207 w 537207"/>
                <a:gd name="connsiteY5" fmla="*/ 475013 h 567684"/>
                <a:gd name="connsiteX6" fmla="*/ 536725 w 537207"/>
                <a:gd name="connsiteY6" fmla="*/ 475597 h 567684"/>
                <a:gd name="connsiteX7" fmla="*/ 314406 w 537207"/>
                <a:gd name="connsiteY7" fmla="*/ 567684 h 567684"/>
                <a:gd name="connsiteX8" fmla="*/ 0 w 537207"/>
                <a:gd name="connsiteY8" fmla="*/ 253278 h 567684"/>
                <a:gd name="connsiteX9" fmla="*/ 92087 w 537207"/>
                <a:gd name="connsiteY9" fmla="*/ 30959 h 567684"/>
                <a:gd name="connsiteX10" fmla="*/ 129610 w 537207"/>
                <a:gd name="connsiteY10" fmla="*/ 0 h 567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7207" h="567684">
                  <a:moveTo>
                    <a:pt x="129610" y="0"/>
                  </a:moveTo>
                  <a:lnTo>
                    <a:pt x="91701" y="45947"/>
                  </a:lnTo>
                  <a:cubicBezTo>
                    <a:pt x="57800" y="96127"/>
                    <a:pt x="38005" y="156619"/>
                    <a:pt x="38005" y="221735"/>
                  </a:cubicBezTo>
                  <a:cubicBezTo>
                    <a:pt x="38005" y="395377"/>
                    <a:pt x="178769" y="536141"/>
                    <a:pt x="352411" y="536141"/>
                  </a:cubicBezTo>
                  <a:cubicBezTo>
                    <a:pt x="417527" y="536141"/>
                    <a:pt x="478019" y="516346"/>
                    <a:pt x="528199" y="482445"/>
                  </a:cubicBezTo>
                  <a:lnTo>
                    <a:pt x="537207" y="475013"/>
                  </a:lnTo>
                  <a:lnTo>
                    <a:pt x="536725" y="475597"/>
                  </a:lnTo>
                  <a:cubicBezTo>
                    <a:pt x="479829" y="532493"/>
                    <a:pt x="401227" y="567684"/>
                    <a:pt x="314406" y="567684"/>
                  </a:cubicBezTo>
                  <a:cubicBezTo>
                    <a:pt x="140764" y="567684"/>
                    <a:pt x="0" y="426920"/>
                    <a:pt x="0" y="253278"/>
                  </a:cubicBezTo>
                  <a:cubicBezTo>
                    <a:pt x="0" y="166457"/>
                    <a:pt x="35191" y="87856"/>
                    <a:pt x="92087" y="30959"/>
                  </a:cubicBezTo>
                  <a:lnTo>
                    <a:pt x="129610" y="0"/>
                  </a:lnTo>
                  <a:close/>
                </a:path>
              </a:pathLst>
            </a:custGeom>
            <a:solidFill>
              <a:srgbClr val="008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286983">
            <a:off x="8155782" y="915877"/>
            <a:ext cx="1919286" cy="2371425"/>
          </a:xfrm>
          <a:prstGeom prst="rect">
            <a:avLst/>
          </a:prstGeom>
        </p:spPr>
      </p:pic>
      <p:pic>
        <p:nvPicPr>
          <p:cNvPr id="61" name="图片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2856" y="4553282"/>
            <a:ext cx="1153427" cy="1425147"/>
          </a:xfrm>
          <a:prstGeom prst="rect">
            <a:avLst/>
          </a:prstGeom>
        </p:spPr>
      </p:pic>
      <p:pic>
        <p:nvPicPr>
          <p:cNvPr id="3" name="图片 2" descr="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8200" y="269875"/>
            <a:ext cx="959485" cy="730885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89870872-1EC5-2D55-0CB3-D3D8589D7F95}"/>
              </a:ext>
            </a:extLst>
          </p:cNvPr>
          <p:cNvGrpSpPr/>
          <p:nvPr/>
        </p:nvGrpSpPr>
        <p:grpSpPr>
          <a:xfrm>
            <a:off x="3975101" y="2216150"/>
            <a:ext cx="4303713" cy="2884488"/>
            <a:chOff x="3975101" y="2216150"/>
            <a:chExt cx="4303713" cy="2884488"/>
          </a:xfrm>
        </p:grpSpPr>
        <p:grpSp>
          <p:nvGrpSpPr>
            <p:cNvPr id="55" name="组合 54"/>
            <p:cNvGrpSpPr/>
            <p:nvPr/>
          </p:nvGrpSpPr>
          <p:grpSpPr>
            <a:xfrm>
              <a:off x="3975101" y="2216150"/>
              <a:ext cx="4303713" cy="2884488"/>
              <a:chOff x="3975101" y="2216150"/>
              <a:chExt cx="4303713" cy="2884488"/>
            </a:xfrm>
          </p:grpSpPr>
          <p:sp>
            <p:nvSpPr>
              <p:cNvPr id="15" name="Freeform 5"/>
              <p:cNvSpPr>
                <a:spLocks noEditPoints="1"/>
              </p:cNvSpPr>
              <p:nvPr/>
            </p:nvSpPr>
            <p:spPr bwMode="auto">
              <a:xfrm>
                <a:off x="3975101" y="2216150"/>
                <a:ext cx="4303713" cy="2884488"/>
              </a:xfrm>
              <a:custGeom>
                <a:avLst/>
                <a:gdLst>
                  <a:gd name="T0" fmla="*/ 414 w 730"/>
                  <a:gd name="T1" fmla="*/ 160 h 488"/>
                  <a:gd name="T2" fmla="*/ 27 w 730"/>
                  <a:gd name="T3" fmla="*/ 46 h 488"/>
                  <a:gd name="T4" fmla="*/ 316 w 730"/>
                  <a:gd name="T5" fmla="*/ 328 h 488"/>
                  <a:gd name="T6" fmla="*/ 703 w 730"/>
                  <a:gd name="T7" fmla="*/ 442 h 488"/>
                  <a:gd name="T8" fmla="*/ 414 w 730"/>
                  <a:gd name="T9" fmla="*/ 160 h 488"/>
                  <a:gd name="T10" fmla="*/ 328 w 730"/>
                  <a:gd name="T11" fmla="*/ 306 h 488"/>
                  <a:gd name="T12" fmla="*/ 113 w 730"/>
                  <a:gd name="T13" fmla="*/ 96 h 488"/>
                  <a:gd name="T14" fmla="*/ 402 w 730"/>
                  <a:gd name="T15" fmla="*/ 182 h 488"/>
                  <a:gd name="T16" fmla="*/ 617 w 730"/>
                  <a:gd name="T17" fmla="*/ 392 h 488"/>
                  <a:gd name="T18" fmla="*/ 328 w 730"/>
                  <a:gd name="T19" fmla="*/ 306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0" h="488">
                    <a:moveTo>
                      <a:pt x="414" y="160"/>
                    </a:moveTo>
                    <a:cubicBezTo>
                      <a:pt x="227" y="51"/>
                      <a:pt x="54" y="0"/>
                      <a:pt x="27" y="46"/>
                    </a:cubicBezTo>
                    <a:cubicBezTo>
                      <a:pt x="0" y="92"/>
                      <a:pt x="129" y="218"/>
                      <a:pt x="316" y="328"/>
                    </a:cubicBezTo>
                    <a:cubicBezTo>
                      <a:pt x="503" y="437"/>
                      <a:pt x="676" y="488"/>
                      <a:pt x="703" y="442"/>
                    </a:cubicBezTo>
                    <a:cubicBezTo>
                      <a:pt x="730" y="396"/>
                      <a:pt x="601" y="270"/>
                      <a:pt x="414" y="160"/>
                    </a:cubicBezTo>
                    <a:close/>
                    <a:moveTo>
                      <a:pt x="328" y="306"/>
                    </a:moveTo>
                    <a:cubicBezTo>
                      <a:pt x="189" y="225"/>
                      <a:pt x="93" y="131"/>
                      <a:pt x="113" y="96"/>
                    </a:cubicBezTo>
                    <a:cubicBezTo>
                      <a:pt x="133" y="62"/>
                      <a:pt x="262" y="100"/>
                      <a:pt x="402" y="182"/>
                    </a:cubicBezTo>
                    <a:cubicBezTo>
                      <a:pt x="541" y="263"/>
                      <a:pt x="637" y="357"/>
                      <a:pt x="617" y="392"/>
                    </a:cubicBezTo>
                    <a:cubicBezTo>
                      <a:pt x="597" y="426"/>
                      <a:pt x="468" y="388"/>
                      <a:pt x="328" y="306"/>
                    </a:cubicBezTo>
                    <a:close/>
                  </a:path>
                </a:pathLst>
              </a:custGeom>
              <a:solidFill>
                <a:srgbClr val="EB83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6"/>
              <p:cNvSpPr>
                <a:spLocks noEditPoints="1"/>
              </p:cNvSpPr>
              <p:nvPr/>
            </p:nvSpPr>
            <p:spPr bwMode="auto">
              <a:xfrm>
                <a:off x="4105276" y="2305050"/>
                <a:ext cx="4043363" cy="2706688"/>
              </a:xfrm>
              <a:custGeom>
                <a:avLst/>
                <a:gdLst>
                  <a:gd name="T0" fmla="*/ 389 w 686"/>
                  <a:gd name="T1" fmla="*/ 151 h 458"/>
                  <a:gd name="T2" fmla="*/ 26 w 686"/>
                  <a:gd name="T3" fmla="*/ 43 h 458"/>
                  <a:gd name="T4" fmla="*/ 301 w 686"/>
                  <a:gd name="T5" fmla="*/ 304 h 458"/>
                  <a:gd name="T6" fmla="*/ 660 w 686"/>
                  <a:gd name="T7" fmla="*/ 415 h 458"/>
                  <a:gd name="T8" fmla="*/ 389 w 686"/>
                  <a:gd name="T9" fmla="*/ 151 h 458"/>
                  <a:gd name="T10" fmla="*/ 303 w 686"/>
                  <a:gd name="T11" fmla="*/ 300 h 458"/>
                  <a:gd name="T12" fmla="*/ 43 w 686"/>
                  <a:gd name="T13" fmla="*/ 53 h 458"/>
                  <a:gd name="T14" fmla="*/ 387 w 686"/>
                  <a:gd name="T15" fmla="*/ 155 h 458"/>
                  <a:gd name="T16" fmla="*/ 643 w 686"/>
                  <a:gd name="T17" fmla="*/ 405 h 458"/>
                  <a:gd name="T18" fmla="*/ 303 w 686"/>
                  <a:gd name="T19" fmla="*/ 300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6" h="458">
                    <a:moveTo>
                      <a:pt x="389" y="151"/>
                    </a:moveTo>
                    <a:cubicBezTo>
                      <a:pt x="214" y="48"/>
                      <a:pt x="51" y="0"/>
                      <a:pt x="26" y="43"/>
                    </a:cubicBezTo>
                    <a:cubicBezTo>
                      <a:pt x="0" y="86"/>
                      <a:pt x="125" y="202"/>
                      <a:pt x="301" y="304"/>
                    </a:cubicBezTo>
                    <a:cubicBezTo>
                      <a:pt x="476" y="407"/>
                      <a:pt x="635" y="458"/>
                      <a:pt x="660" y="415"/>
                    </a:cubicBezTo>
                    <a:cubicBezTo>
                      <a:pt x="686" y="372"/>
                      <a:pt x="564" y="253"/>
                      <a:pt x="389" y="151"/>
                    </a:cubicBezTo>
                    <a:close/>
                    <a:moveTo>
                      <a:pt x="303" y="300"/>
                    </a:moveTo>
                    <a:cubicBezTo>
                      <a:pt x="137" y="203"/>
                      <a:pt x="19" y="94"/>
                      <a:pt x="43" y="53"/>
                    </a:cubicBezTo>
                    <a:cubicBezTo>
                      <a:pt x="67" y="12"/>
                      <a:pt x="221" y="58"/>
                      <a:pt x="387" y="155"/>
                    </a:cubicBezTo>
                    <a:cubicBezTo>
                      <a:pt x="552" y="252"/>
                      <a:pt x="667" y="364"/>
                      <a:pt x="643" y="405"/>
                    </a:cubicBezTo>
                    <a:cubicBezTo>
                      <a:pt x="619" y="446"/>
                      <a:pt x="469" y="397"/>
                      <a:pt x="303" y="300"/>
                    </a:cubicBezTo>
                    <a:close/>
                  </a:path>
                </a:pathLst>
              </a:custGeom>
              <a:solidFill>
                <a:srgbClr val="D46F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192075E1-D098-F75B-E0E0-A363D750456B}"/>
                </a:ext>
              </a:extLst>
            </p:cNvPr>
            <p:cNvGrpSpPr/>
            <p:nvPr/>
          </p:nvGrpSpPr>
          <p:grpSpPr>
            <a:xfrm>
              <a:off x="4894263" y="2446338"/>
              <a:ext cx="2441575" cy="2446338"/>
              <a:chOff x="4894263" y="2446338"/>
              <a:chExt cx="2441575" cy="2446338"/>
            </a:xfrm>
          </p:grpSpPr>
          <p:grpSp>
            <p:nvGrpSpPr>
              <p:cNvPr id="58" name="组合 57"/>
              <p:cNvGrpSpPr/>
              <p:nvPr/>
            </p:nvGrpSpPr>
            <p:grpSpPr>
              <a:xfrm>
                <a:off x="4894263" y="2446338"/>
                <a:ext cx="2441575" cy="2446338"/>
                <a:chOff x="4894263" y="2446338"/>
                <a:chExt cx="2441575" cy="2446338"/>
              </a:xfrm>
            </p:grpSpPr>
            <p:grpSp>
              <p:nvGrpSpPr>
                <p:cNvPr id="57" name="组合 56"/>
                <p:cNvGrpSpPr/>
                <p:nvPr/>
              </p:nvGrpSpPr>
              <p:grpSpPr>
                <a:xfrm>
                  <a:off x="4894263" y="2446338"/>
                  <a:ext cx="2441575" cy="2446338"/>
                  <a:chOff x="4894263" y="2446338"/>
                  <a:chExt cx="2441575" cy="2446338"/>
                </a:xfrm>
              </p:grpSpPr>
              <p:sp>
                <p:nvSpPr>
                  <p:cNvPr id="20" name="Freeform 7"/>
                  <p:cNvSpPr/>
                  <p:nvPr/>
                </p:nvSpPr>
                <p:spPr bwMode="auto">
                  <a:xfrm>
                    <a:off x="4894263" y="3522663"/>
                    <a:ext cx="1939925" cy="1370013"/>
                  </a:xfrm>
                  <a:custGeom>
                    <a:avLst/>
                    <a:gdLst>
                      <a:gd name="T0" fmla="*/ 160 w 329"/>
                      <a:gd name="T1" fmla="*/ 107 h 232"/>
                      <a:gd name="T2" fmla="*/ 1 w 329"/>
                      <a:gd name="T3" fmla="*/ 0 h 232"/>
                      <a:gd name="T4" fmla="*/ 0 w 329"/>
                      <a:gd name="T5" fmla="*/ 25 h 232"/>
                      <a:gd name="T6" fmla="*/ 207 w 329"/>
                      <a:gd name="T7" fmla="*/ 232 h 232"/>
                      <a:gd name="T8" fmla="*/ 329 w 329"/>
                      <a:gd name="T9" fmla="*/ 192 h 232"/>
                      <a:gd name="T10" fmla="*/ 160 w 329"/>
                      <a:gd name="T11" fmla="*/ 107 h 2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29" h="232">
                        <a:moveTo>
                          <a:pt x="160" y="107"/>
                        </a:moveTo>
                        <a:cubicBezTo>
                          <a:pt x="100" y="72"/>
                          <a:pt x="46" y="35"/>
                          <a:pt x="1" y="0"/>
                        </a:cubicBezTo>
                        <a:cubicBezTo>
                          <a:pt x="0" y="8"/>
                          <a:pt x="0" y="16"/>
                          <a:pt x="0" y="25"/>
                        </a:cubicBezTo>
                        <a:cubicBezTo>
                          <a:pt x="0" y="139"/>
                          <a:pt x="92" y="232"/>
                          <a:pt x="207" y="232"/>
                        </a:cubicBezTo>
                        <a:cubicBezTo>
                          <a:pt x="252" y="232"/>
                          <a:pt x="295" y="217"/>
                          <a:pt x="329" y="192"/>
                        </a:cubicBezTo>
                        <a:cubicBezTo>
                          <a:pt x="277" y="170"/>
                          <a:pt x="219" y="141"/>
                          <a:pt x="160" y="107"/>
                        </a:cubicBezTo>
                        <a:close/>
                      </a:path>
                    </a:pathLst>
                  </a:custGeom>
                  <a:solidFill>
                    <a:srgbClr val="E8A54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56" name="组合 55"/>
                  <p:cNvGrpSpPr/>
                  <p:nvPr/>
                </p:nvGrpSpPr>
                <p:grpSpPr>
                  <a:xfrm>
                    <a:off x="4894263" y="2446338"/>
                    <a:ext cx="2441575" cy="2446338"/>
                    <a:chOff x="4894263" y="2446338"/>
                    <a:chExt cx="2441575" cy="2446338"/>
                  </a:xfrm>
                </p:grpSpPr>
                <p:sp>
                  <p:nvSpPr>
                    <p:cNvPr id="21" name="Freeform 8"/>
                    <p:cNvSpPr/>
                    <p:nvPr/>
                  </p:nvSpPr>
                  <p:spPr bwMode="auto">
                    <a:xfrm>
                      <a:off x="4941888" y="2446338"/>
                      <a:ext cx="2393950" cy="2081213"/>
                    </a:xfrm>
                    <a:custGeom>
                      <a:avLst/>
                      <a:gdLst>
                        <a:gd name="T0" fmla="*/ 405 w 406"/>
                        <a:gd name="T1" fmla="*/ 226 h 352"/>
                        <a:gd name="T2" fmla="*/ 406 w 406"/>
                        <a:gd name="T3" fmla="*/ 207 h 352"/>
                        <a:gd name="T4" fmla="*/ 199 w 406"/>
                        <a:gd name="T5" fmla="*/ 0 h 352"/>
                        <a:gd name="T6" fmla="*/ 81 w 406"/>
                        <a:gd name="T7" fmla="*/ 36 h 352"/>
                        <a:gd name="T8" fmla="*/ 55 w 406"/>
                        <a:gd name="T9" fmla="*/ 58 h 352"/>
                        <a:gd name="T10" fmla="*/ 0 w 406"/>
                        <a:gd name="T11" fmla="*/ 148 h 352"/>
                        <a:gd name="T12" fmla="*/ 164 w 406"/>
                        <a:gd name="T13" fmla="*/ 267 h 352"/>
                        <a:gd name="T14" fmla="*/ 347 w 406"/>
                        <a:gd name="T15" fmla="*/ 352 h 352"/>
                        <a:gd name="T16" fmla="*/ 399 w 406"/>
                        <a:gd name="T17" fmla="*/ 260 h 352"/>
                        <a:gd name="T18" fmla="*/ 405 w 406"/>
                        <a:gd name="T19" fmla="*/ 226 h 35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406" h="352">
                          <a:moveTo>
                            <a:pt x="405" y="226"/>
                          </a:moveTo>
                          <a:cubicBezTo>
                            <a:pt x="406" y="220"/>
                            <a:pt x="406" y="213"/>
                            <a:pt x="406" y="207"/>
                          </a:cubicBezTo>
                          <a:cubicBezTo>
                            <a:pt x="406" y="92"/>
                            <a:pt x="313" y="0"/>
                            <a:pt x="199" y="0"/>
                          </a:cubicBezTo>
                          <a:cubicBezTo>
                            <a:pt x="155" y="0"/>
                            <a:pt x="114" y="12"/>
                            <a:pt x="81" y="36"/>
                          </a:cubicBezTo>
                          <a:cubicBezTo>
                            <a:pt x="74" y="42"/>
                            <a:pt x="61" y="53"/>
                            <a:pt x="55" y="58"/>
                          </a:cubicBezTo>
                          <a:cubicBezTo>
                            <a:pt x="28" y="82"/>
                            <a:pt x="11" y="114"/>
                            <a:pt x="0" y="148"/>
                          </a:cubicBezTo>
                          <a:cubicBezTo>
                            <a:pt x="39" y="185"/>
                            <a:pt x="97" y="228"/>
                            <a:pt x="164" y="267"/>
                          </a:cubicBezTo>
                          <a:cubicBezTo>
                            <a:pt x="231" y="306"/>
                            <a:pt x="295" y="336"/>
                            <a:pt x="347" y="352"/>
                          </a:cubicBezTo>
                          <a:cubicBezTo>
                            <a:pt x="371" y="326"/>
                            <a:pt x="391" y="295"/>
                            <a:pt x="399" y="260"/>
                          </a:cubicBezTo>
                          <a:cubicBezTo>
                            <a:pt x="401" y="251"/>
                            <a:pt x="404" y="234"/>
                            <a:pt x="405" y="226"/>
                          </a:cubicBezTo>
                          <a:close/>
                        </a:path>
                      </a:pathLst>
                    </a:custGeom>
                    <a:solidFill>
                      <a:srgbClr val="E8A54D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/>
                    <a:lstStyle/>
                    <a:p>
                      <a:endParaRPr lang="zh-CN" altLang="en-US" dirty="0"/>
                    </a:p>
                  </p:txBody>
                </p:sp>
                <p:sp>
                  <p:nvSpPr>
                    <p:cNvPr id="22" name="Freeform 9"/>
                    <p:cNvSpPr/>
                    <p:nvPr/>
                  </p:nvSpPr>
                  <p:spPr bwMode="auto">
                    <a:xfrm>
                      <a:off x="4894263" y="3522663"/>
                      <a:ext cx="1939925" cy="1370013"/>
                    </a:xfrm>
                    <a:custGeom>
                      <a:avLst/>
                      <a:gdLst>
                        <a:gd name="T0" fmla="*/ 244 w 329"/>
                        <a:gd name="T1" fmla="*/ 195 h 232"/>
                        <a:gd name="T2" fmla="*/ 41 w 329"/>
                        <a:gd name="T3" fmla="*/ 29 h 232"/>
                        <a:gd name="T4" fmla="*/ 1 w 329"/>
                        <a:gd name="T5" fmla="*/ 0 h 232"/>
                        <a:gd name="T6" fmla="*/ 0 w 329"/>
                        <a:gd name="T7" fmla="*/ 25 h 232"/>
                        <a:gd name="T8" fmla="*/ 207 w 329"/>
                        <a:gd name="T9" fmla="*/ 232 h 232"/>
                        <a:gd name="T10" fmla="*/ 329 w 329"/>
                        <a:gd name="T11" fmla="*/ 192 h 232"/>
                        <a:gd name="T12" fmla="*/ 311 w 329"/>
                        <a:gd name="T13" fmla="*/ 184 h 232"/>
                        <a:gd name="T14" fmla="*/ 244 w 329"/>
                        <a:gd name="T15" fmla="*/ 195 h 23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329" h="232">
                          <a:moveTo>
                            <a:pt x="244" y="195"/>
                          </a:moveTo>
                          <a:cubicBezTo>
                            <a:pt x="144" y="195"/>
                            <a:pt x="60" y="124"/>
                            <a:pt x="41" y="29"/>
                          </a:cubicBezTo>
                          <a:cubicBezTo>
                            <a:pt x="27" y="19"/>
                            <a:pt x="14" y="9"/>
                            <a:pt x="1" y="0"/>
                          </a:cubicBezTo>
                          <a:cubicBezTo>
                            <a:pt x="0" y="8"/>
                            <a:pt x="0" y="16"/>
                            <a:pt x="0" y="25"/>
                          </a:cubicBezTo>
                          <a:cubicBezTo>
                            <a:pt x="0" y="139"/>
                            <a:pt x="92" y="232"/>
                            <a:pt x="207" y="232"/>
                          </a:cubicBezTo>
                          <a:cubicBezTo>
                            <a:pt x="252" y="232"/>
                            <a:pt x="295" y="217"/>
                            <a:pt x="329" y="192"/>
                          </a:cubicBezTo>
                          <a:cubicBezTo>
                            <a:pt x="323" y="189"/>
                            <a:pt x="317" y="187"/>
                            <a:pt x="311" y="184"/>
                          </a:cubicBezTo>
                          <a:cubicBezTo>
                            <a:pt x="290" y="191"/>
                            <a:pt x="267" y="195"/>
                            <a:pt x="244" y="195"/>
                          </a:cubicBezTo>
                          <a:close/>
                        </a:path>
                      </a:pathLst>
                    </a:custGeom>
                    <a:solidFill>
                      <a:srgbClr val="D1903B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/>
                    <a:lstStyle/>
                    <a:p>
                      <a:endParaRPr lang="zh-CN" altLang="en-US"/>
                    </a:p>
                  </p:txBody>
                </p:sp>
              </p:grpSp>
            </p:grpSp>
            <p:sp>
              <p:nvSpPr>
                <p:cNvPr id="23" name="Freeform 10"/>
                <p:cNvSpPr/>
                <p:nvPr/>
              </p:nvSpPr>
              <p:spPr bwMode="auto">
                <a:xfrm>
                  <a:off x="4941888" y="2724150"/>
                  <a:ext cx="401638" cy="744538"/>
                </a:xfrm>
                <a:custGeom>
                  <a:avLst/>
                  <a:gdLst>
                    <a:gd name="T0" fmla="*/ 29 w 68"/>
                    <a:gd name="T1" fmla="*/ 123 h 126"/>
                    <a:gd name="T2" fmla="*/ 30 w 68"/>
                    <a:gd name="T3" fmla="*/ 98 h 126"/>
                    <a:gd name="T4" fmla="*/ 37 w 68"/>
                    <a:gd name="T5" fmla="*/ 64 h 126"/>
                    <a:gd name="T6" fmla="*/ 68 w 68"/>
                    <a:gd name="T7" fmla="*/ 0 h 126"/>
                    <a:gd name="T8" fmla="*/ 55 w 68"/>
                    <a:gd name="T9" fmla="*/ 11 h 126"/>
                    <a:gd name="T10" fmla="*/ 0 w 68"/>
                    <a:gd name="T11" fmla="*/ 101 h 126"/>
                    <a:gd name="T12" fmla="*/ 29 w 68"/>
                    <a:gd name="T13" fmla="*/ 126 h 126"/>
                    <a:gd name="T14" fmla="*/ 29 w 68"/>
                    <a:gd name="T15" fmla="*/ 123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8" h="126">
                      <a:moveTo>
                        <a:pt x="29" y="123"/>
                      </a:moveTo>
                      <a:cubicBezTo>
                        <a:pt x="29" y="114"/>
                        <a:pt x="29" y="106"/>
                        <a:pt x="30" y="98"/>
                      </a:cubicBezTo>
                      <a:cubicBezTo>
                        <a:pt x="32" y="89"/>
                        <a:pt x="35" y="72"/>
                        <a:pt x="37" y="64"/>
                      </a:cubicBezTo>
                      <a:cubicBezTo>
                        <a:pt x="43" y="41"/>
                        <a:pt x="54" y="19"/>
                        <a:pt x="68" y="0"/>
                      </a:cubicBezTo>
                      <a:cubicBezTo>
                        <a:pt x="63" y="4"/>
                        <a:pt x="58" y="8"/>
                        <a:pt x="55" y="11"/>
                      </a:cubicBezTo>
                      <a:cubicBezTo>
                        <a:pt x="28" y="35"/>
                        <a:pt x="11" y="67"/>
                        <a:pt x="0" y="101"/>
                      </a:cubicBezTo>
                      <a:cubicBezTo>
                        <a:pt x="9" y="109"/>
                        <a:pt x="19" y="118"/>
                        <a:pt x="29" y="126"/>
                      </a:cubicBezTo>
                      <a:cubicBezTo>
                        <a:pt x="29" y="125"/>
                        <a:pt x="29" y="124"/>
                        <a:pt x="29" y="123"/>
                      </a:cubicBezTo>
                      <a:close/>
                    </a:path>
                  </a:pathLst>
                </a:custGeom>
                <a:solidFill>
                  <a:srgbClr val="D1903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CBDC272C-8B15-2262-A9CD-EF271FA35CAB}"/>
                  </a:ext>
                </a:extLst>
              </p:cNvPr>
              <p:cNvSpPr txBox="1"/>
              <p:nvPr/>
            </p:nvSpPr>
            <p:spPr>
              <a:xfrm>
                <a:off x="5334746" y="3212276"/>
                <a:ext cx="16082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/>
                  <a:t>更加便捷地使用小程序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7001">
        <p14:flythrough/>
      </p:transition>
    </mc:Choice>
    <mc:Fallback xmlns="">
      <p:transition spd="slow" advTm="70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0.01019 C 0.01107 -0.02523 0.08476 0.01042 0.16758 0.09121 C 0.25091 0.17408 0.30872 0.26829 0.29804 0.30486 C 0.28698 0.33982 0.20976 0.30116 0.12903 0.22153 C 0.04596 0.13982 -0.01133 0.0456 2.70833E-6 0.01019 Z " pathEditMode="relative" rAng="17940000" ptsTypes="AAAAA">
                                      <p:cBhvr>
                                        <p:cTn id="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09" y="1469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81481E-6 C 0.01106 -0.03541 -0.04167 -0.12453 -0.11967 -0.20231 C -0.19909 -0.27962 -0.27123 -0.31365 -0.28295 -0.278 C -0.29388 -0.24282 -0.23802 -0.15046 -0.16133 -0.075 C -0.08269 0.00255 -0.01094 0.03565 4.16667E-6 -4.81481E-6 Z " pathEditMode="relative" rAng="17940000" ptsTypes="AAAAA">
                                      <p:cBhvr>
                                        <p:cTn id="14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28" y="-139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4.16667E-7 -2.22222E-6 L -4.16667E-7 -2.22222E-6 C 0.00338 -0.00069 0.0069 -0.00092 0.01041 -0.00185 C 0.01471 -0.00324 0.0125 -0.00439 0.01666 -0.0074 C 0.01862 -0.00902 0.02096 -0.00902 0.02291 -0.01111 C 0.02396 -0.0125 0.02487 -0.01412 0.02604 -0.01481 C 0.02799 -0.01643 0.03021 -0.01689 0.03229 -0.01851 C 0.03359 -0.0199 0.03489 -0.02129 0.03646 -0.02222 C 0.03776 -0.02314 0.03919 -0.02338 0.04062 -0.02407 C 0.05104 -0.02939 0.03476 -0.02199 0.04791 -0.02777 C 0.04896 -0.02916 0.04987 -0.03055 0.05104 -0.03148 C 0.05195 -0.0324 0.05312 -0.0324 0.05416 -0.03333 C 0.05534 -0.03495 0.05612 -0.03726 0.05729 -0.03889 C 0.0582 -0.04051 0.05937 -0.04143 0.06041 -0.04259 C 0.06432 -0.05347 0.06093 -0.04305 0.06354 -0.0537 C 0.06406 -0.05625 0.06497 -0.05856 0.06562 -0.06111 C 0.06927 -0.07777 0.06575 -0.06713 0.06979 -0.07777 C 0.06953 -0.08379 0.06979 -0.10648 0.06666 -0.11481 L 0.0625 -0.12592 C 0.05989 -0.13264 0.05833 -0.13773 0.05416 -0.14259 C 0.05312 -0.14398 0.05208 -0.1456 0.05104 -0.14629 C 0.04896 -0.14791 0.04661 -0.14791 0.04479 -0.15 C 0.03932 -0.15648 0.04375 -0.15231 0.03541 -0.15555 C 0.03424 -0.15601 0.03333 -0.15717 0.03229 -0.1574 C 0.02877 -0.15856 0.02526 -0.15879 0.02187 -0.15926 C 0.00755 -0.15879 -0.00664 -0.15856 -0.02084 -0.1574 C -0.02461 -0.15717 -0.02891 -0.15254 -0.03125 -0.14814 C -0.03229 -0.14629 -0.03334 -0.14421 -0.03438 -0.14259 C -0.03646 -0.14004 -0.04063 -0.13518 -0.04063 -0.13518 C -0.04206 -0.13148 -0.04401 -0.12847 -0.04479 -0.12407 C -0.04519 -0.12222 -0.04545 -0.12037 -0.04584 -0.11851 C -0.04779 -0.1118 -0.05 -0.11157 -0.05 -0.10185 L -0.05 -0.07963 " pathEditMode="relative" ptsTypes="AAAAAAAAAAAAAAAAAAAAAAAAAAAAAAAAA">
                                      <p:cBhvr>
                                        <p:cTn id="32" dur="1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" presetID="8" presetClass="emph" presetSubtype="0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3000000">
                                      <p:cBhvr>
                                        <p:cTn id="34" dur="1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0.00013 -0.00023 L -0.00013 0.00139 C 0.00364 -0.02638 -0.08659 -0.02963 -0.07774 -0.1206 C -0.075 -0.19259 0.04779 -0.14676 0.05924 -0.11064 " pathEditMode="relative" rAng="0" ptsTypes="AAAA">
                                      <p:cBhvr>
                                        <p:cTn id="40" dur="1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8" y="-7847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8" presetClass="emph" presetSubtype="0" autoRev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Rot by="3000000">
                                      <p:cBhvr>
                                        <p:cTn id="42" dur="1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3472305" y="706612"/>
            <a:ext cx="5452852" cy="5452852"/>
            <a:chOff x="2123172" y="3429000"/>
            <a:chExt cx="7945656" cy="794565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29114" y="3839027"/>
              <a:ext cx="7398669" cy="7070568"/>
            </a:xfrm>
            <a:prstGeom prst="rect">
              <a:avLst/>
            </a:prstGeom>
          </p:spPr>
        </p:pic>
        <p:sp>
          <p:nvSpPr>
            <p:cNvPr id="12" name="椭圆 11"/>
            <p:cNvSpPr/>
            <p:nvPr/>
          </p:nvSpPr>
          <p:spPr>
            <a:xfrm>
              <a:off x="2123172" y="3429000"/>
              <a:ext cx="7945656" cy="794565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914238" y="247238"/>
            <a:ext cx="6363524" cy="6363524"/>
            <a:chOff x="7189663" y="-274890"/>
            <a:chExt cx="5046198" cy="5046198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25690" y="190214"/>
              <a:ext cx="4015437" cy="4057943"/>
            </a:xfrm>
            <a:prstGeom prst="rect">
              <a:avLst/>
            </a:prstGeom>
          </p:spPr>
        </p:pic>
        <p:sp>
          <p:nvSpPr>
            <p:cNvPr id="15" name="椭圆 14"/>
            <p:cNvSpPr/>
            <p:nvPr/>
          </p:nvSpPr>
          <p:spPr>
            <a:xfrm>
              <a:off x="7189663" y="-274890"/>
              <a:ext cx="5046198" cy="504619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椭圆 6"/>
          <p:cNvSpPr/>
          <p:nvPr/>
        </p:nvSpPr>
        <p:spPr>
          <a:xfrm>
            <a:off x="3648160" y="981160"/>
            <a:ext cx="4895681" cy="4895681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928933" y="1261933"/>
            <a:ext cx="4334135" cy="4334135"/>
          </a:xfrm>
          <a:prstGeom prst="ellipse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3650646" y="983646"/>
            <a:ext cx="4890709" cy="4890709"/>
            <a:chOff x="2529114" y="3842651"/>
            <a:chExt cx="7126526" cy="7126526"/>
          </a:xfrm>
        </p:grpSpPr>
        <p:sp>
          <p:nvSpPr>
            <p:cNvPr id="18" name="椭圆 17"/>
            <p:cNvSpPr/>
            <p:nvPr/>
          </p:nvSpPr>
          <p:spPr>
            <a:xfrm>
              <a:off x="2529114" y="3842651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29518" y="5433440"/>
              <a:ext cx="116459" cy="1164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3903229">
            <a:off x="3650645" y="983646"/>
            <a:ext cx="4890709" cy="4890709"/>
            <a:chOff x="2529113" y="3842652"/>
            <a:chExt cx="7126526" cy="7126526"/>
          </a:xfrm>
        </p:grpSpPr>
        <p:sp>
          <p:nvSpPr>
            <p:cNvPr id="21" name="椭圆 20"/>
            <p:cNvSpPr/>
            <p:nvPr/>
          </p:nvSpPr>
          <p:spPr>
            <a:xfrm>
              <a:off x="2529113" y="3842652"/>
              <a:ext cx="7126526" cy="7126526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031707" y="5392612"/>
              <a:ext cx="147863" cy="1478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928933" y="1255418"/>
            <a:ext cx="4334135" cy="4347164"/>
            <a:chOff x="2934621" y="4581156"/>
            <a:chExt cx="6315511" cy="6334496"/>
          </a:xfrm>
        </p:grpSpPr>
        <p:sp>
          <p:nvSpPr>
            <p:cNvPr id="23" name="椭圆 22"/>
            <p:cNvSpPr/>
            <p:nvPr/>
          </p:nvSpPr>
          <p:spPr>
            <a:xfrm>
              <a:off x="2934621" y="4600141"/>
              <a:ext cx="6315511" cy="6315511"/>
            </a:xfrm>
            <a:prstGeom prst="ellipse">
              <a:avLst/>
            </a:prstGeom>
            <a:noFill/>
            <a:ln w="317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5784057" y="4581156"/>
              <a:ext cx="73493" cy="734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椭圆 28"/>
          <p:cNvSpPr/>
          <p:nvPr/>
        </p:nvSpPr>
        <p:spPr>
          <a:xfrm>
            <a:off x="6275259" y="369418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 rot="8100000" flipH="1">
            <a:off x="1609546" y="-577775"/>
            <a:ext cx="45719" cy="4730950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圆角矩形 98"/>
          <p:cNvSpPr/>
          <p:nvPr/>
        </p:nvSpPr>
        <p:spPr>
          <a:xfrm rot="8100000" flipH="1">
            <a:off x="4421077" y="-1140444"/>
            <a:ext cx="45719" cy="5373371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圆角矩形 99"/>
          <p:cNvSpPr/>
          <p:nvPr/>
        </p:nvSpPr>
        <p:spPr>
          <a:xfrm rot="8100000" flipH="1">
            <a:off x="5223651" y="-1164068"/>
            <a:ext cx="45719" cy="5373371"/>
          </a:xfrm>
          <a:prstGeom prst="roundRect">
            <a:avLst/>
          </a:prstGeom>
          <a:gradFill>
            <a:gsLst>
              <a:gs pos="52000">
                <a:srgbClr val="019F65"/>
              </a:gs>
              <a:gs pos="100000">
                <a:srgbClr val="014940"/>
              </a:gs>
              <a:gs pos="0">
                <a:srgbClr val="00F4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4424807" y="1760345"/>
            <a:ext cx="3342386" cy="3337310"/>
            <a:chOff x="233284" y="7361614"/>
            <a:chExt cx="3342386" cy="3337310"/>
          </a:xfrm>
        </p:grpSpPr>
        <p:sp>
          <p:nvSpPr>
            <p:cNvPr id="108" name="椭圆 107"/>
            <p:cNvSpPr/>
            <p:nvPr/>
          </p:nvSpPr>
          <p:spPr>
            <a:xfrm>
              <a:off x="238360" y="7361614"/>
              <a:ext cx="3337310" cy="3337310"/>
            </a:xfrm>
            <a:prstGeom prst="ellipse">
              <a:avLst/>
            </a:prstGeom>
            <a:solidFill>
              <a:srgbClr val="1021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1762878" y="8488376"/>
              <a:ext cx="1374093" cy="1374093"/>
            </a:xfrm>
            <a:prstGeom prst="ellipse">
              <a:avLst/>
            </a:prstGeom>
            <a:solidFill>
              <a:srgbClr val="00E0FE">
                <a:alpha val="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/>
          </p:nvSpPr>
          <p:spPr>
            <a:xfrm>
              <a:off x="312417" y="7483226"/>
              <a:ext cx="2851132" cy="3012884"/>
            </a:xfrm>
            <a:custGeom>
              <a:avLst/>
              <a:gdLst>
                <a:gd name="connsiteX0" fmla="*/ 129610 w 537207"/>
                <a:gd name="connsiteY0" fmla="*/ 0 h 567684"/>
                <a:gd name="connsiteX1" fmla="*/ 91701 w 537207"/>
                <a:gd name="connsiteY1" fmla="*/ 45947 h 567684"/>
                <a:gd name="connsiteX2" fmla="*/ 38005 w 537207"/>
                <a:gd name="connsiteY2" fmla="*/ 221735 h 567684"/>
                <a:gd name="connsiteX3" fmla="*/ 352411 w 537207"/>
                <a:gd name="connsiteY3" fmla="*/ 536141 h 567684"/>
                <a:gd name="connsiteX4" fmla="*/ 528199 w 537207"/>
                <a:gd name="connsiteY4" fmla="*/ 482445 h 567684"/>
                <a:gd name="connsiteX5" fmla="*/ 537207 w 537207"/>
                <a:gd name="connsiteY5" fmla="*/ 475013 h 567684"/>
                <a:gd name="connsiteX6" fmla="*/ 536725 w 537207"/>
                <a:gd name="connsiteY6" fmla="*/ 475597 h 567684"/>
                <a:gd name="connsiteX7" fmla="*/ 314406 w 537207"/>
                <a:gd name="connsiteY7" fmla="*/ 567684 h 567684"/>
                <a:gd name="connsiteX8" fmla="*/ 0 w 537207"/>
                <a:gd name="connsiteY8" fmla="*/ 253278 h 567684"/>
                <a:gd name="connsiteX9" fmla="*/ 92087 w 537207"/>
                <a:gd name="connsiteY9" fmla="*/ 30959 h 567684"/>
                <a:gd name="connsiteX10" fmla="*/ 129610 w 537207"/>
                <a:gd name="connsiteY10" fmla="*/ 0 h 567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7207" h="567684">
                  <a:moveTo>
                    <a:pt x="129610" y="0"/>
                  </a:moveTo>
                  <a:lnTo>
                    <a:pt x="91701" y="45947"/>
                  </a:lnTo>
                  <a:cubicBezTo>
                    <a:pt x="57800" y="96127"/>
                    <a:pt x="38005" y="156619"/>
                    <a:pt x="38005" y="221735"/>
                  </a:cubicBezTo>
                  <a:cubicBezTo>
                    <a:pt x="38005" y="395377"/>
                    <a:pt x="178769" y="536141"/>
                    <a:pt x="352411" y="536141"/>
                  </a:cubicBezTo>
                  <a:cubicBezTo>
                    <a:pt x="417527" y="536141"/>
                    <a:pt x="478019" y="516346"/>
                    <a:pt x="528199" y="482445"/>
                  </a:cubicBezTo>
                  <a:lnTo>
                    <a:pt x="537207" y="475013"/>
                  </a:lnTo>
                  <a:lnTo>
                    <a:pt x="536725" y="475597"/>
                  </a:lnTo>
                  <a:cubicBezTo>
                    <a:pt x="479829" y="532493"/>
                    <a:pt x="401227" y="567684"/>
                    <a:pt x="314406" y="567684"/>
                  </a:cubicBezTo>
                  <a:cubicBezTo>
                    <a:pt x="140764" y="567684"/>
                    <a:pt x="0" y="426920"/>
                    <a:pt x="0" y="253278"/>
                  </a:cubicBezTo>
                  <a:cubicBezTo>
                    <a:pt x="0" y="166457"/>
                    <a:pt x="35191" y="87856"/>
                    <a:pt x="92087" y="30959"/>
                  </a:cubicBezTo>
                  <a:lnTo>
                    <a:pt x="12961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/>
            <p:nvPr/>
          </p:nvSpPr>
          <p:spPr>
            <a:xfrm>
              <a:off x="2540905" y="8005711"/>
              <a:ext cx="516918" cy="516918"/>
            </a:xfrm>
            <a:prstGeom prst="ellipse">
              <a:avLst/>
            </a:prstGeom>
            <a:solidFill>
              <a:srgbClr val="00E0FE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/>
            <p:nvPr/>
          </p:nvSpPr>
          <p:spPr>
            <a:xfrm>
              <a:off x="1658348" y="7776936"/>
              <a:ext cx="544877" cy="544877"/>
            </a:xfrm>
            <a:prstGeom prst="ellipse">
              <a:avLst/>
            </a:prstGeom>
            <a:solidFill>
              <a:srgbClr val="00E0FE">
                <a:alpha val="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任意多边形 173"/>
            <p:cNvSpPr/>
            <p:nvPr/>
          </p:nvSpPr>
          <p:spPr>
            <a:xfrm>
              <a:off x="233284" y="7371614"/>
              <a:ext cx="2177138" cy="3317309"/>
            </a:xfrm>
            <a:custGeom>
              <a:avLst/>
              <a:gdLst>
                <a:gd name="connsiteX0" fmla="*/ 1423440 w 2177138"/>
                <a:gd name="connsiteY0" fmla="*/ 0 h 3317309"/>
                <a:gd name="connsiteX1" fmla="*/ 1282407 w 2177138"/>
                <a:gd name="connsiteY1" fmla="*/ 51619 h 3317309"/>
                <a:gd name="connsiteX2" fmla="*/ 263268 w 2177138"/>
                <a:gd name="connsiteY2" fmla="*/ 1589143 h 3317309"/>
                <a:gd name="connsiteX3" fmla="*/ 1931923 w 2177138"/>
                <a:gd name="connsiteY3" fmla="*/ 3257798 h 3317309"/>
                <a:gd name="connsiteX4" fmla="*/ 2102533 w 2177138"/>
                <a:gd name="connsiteY4" fmla="*/ 3249183 h 3317309"/>
                <a:gd name="connsiteX5" fmla="*/ 2177138 w 2177138"/>
                <a:gd name="connsiteY5" fmla="*/ 3237797 h 3317309"/>
                <a:gd name="connsiteX6" fmla="*/ 2164862 w 2177138"/>
                <a:gd name="connsiteY6" fmla="*/ 3242290 h 3317309"/>
                <a:gd name="connsiteX7" fmla="*/ 1668655 w 2177138"/>
                <a:gd name="connsiteY7" fmla="*/ 3317309 h 3317309"/>
                <a:gd name="connsiteX8" fmla="*/ 0 w 2177138"/>
                <a:gd name="connsiteY8" fmla="*/ 1648654 h 3317309"/>
                <a:gd name="connsiteX9" fmla="*/ 1332363 w 2177138"/>
                <a:gd name="connsiteY9" fmla="*/ 13900 h 3317309"/>
                <a:gd name="connsiteX10" fmla="*/ 1423440 w 2177138"/>
                <a:gd name="connsiteY10" fmla="*/ 0 h 331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7138" h="3317309">
                  <a:moveTo>
                    <a:pt x="1423440" y="0"/>
                  </a:moveTo>
                  <a:lnTo>
                    <a:pt x="1282407" y="51619"/>
                  </a:lnTo>
                  <a:cubicBezTo>
                    <a:pt x="683502" y="304935"/>
                    <a:pt x="263268" y="897963"/>
                    <a:pt x="263268" y="1589143"/>
                  </a:cubicBezTo>
                  <a:cubicBezTo>
                    <a:pt x="263268" y="2510716"/>
                    <a:pt x="1010350" y="3257798"/>
                    <a:pt x="1931923" y="3257798"/>
                  </a:cubicBezTo>
                  <a:cubicBezTo>
                    <a:pt x="1989521" y="3257798"/>
                    <a:pt x="2046438" y="3254880"/>
                    <a:pt x="2102533" y="3249183"/>
                  </a:cubicBezTo>
                  <a:lnTo>
                    <a:pt x="2177138" y="3237797"/>
                  </a:lnTo>
                  <a:lnTo>
                    <a:pt x="2164862" y="3242290"/>
                  </a:lnTo>
                  <a:cubicBezTo>
                    <a:pt x="2008110" y="3291045"/>
                    <a:pt x="1841450" y="3317309"/>
                    <a:pt x="1668655" y="3317309"/>
                  </a:cubicBezTo>
                  <a:cubicBezTo>
                    <a:pt x="747082" y="3317309"/>
                    <a:pt x="0" y="2570227"/>
                    <a:pt x="0" y="1648654"/>
                  </a:cubicBezTo>
                  <a:cubicBezTo>
                    <a:pt x="0" y="842278"/>
                    <a:pt x="571985" y="169496"/>
                    <a:pt x="1332363" y="13900"/>
                  </a:cubicBezTo>
                  <a:lnTo>
                    <a:pt x="1423440" y="0"/>
                  </a:lnTo>
                  <a:close/>
                </a:path>
              </a:pathLst>
            </a:custGeom>
            <a:solidFill>
              <a:srgbClr val="00E0FE">
                <a:alpha val="1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0" name="矩形 159"/>
          <p:cNvSpPr/>
          <p:nvPr/>
        </p:nvSpPr>
        <p:spPr>
          <a:xfrm>
            <a:off x="5010324" y="2545584"/>
            <a:ext cx="203132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>
                <a:solidFill>
                  <a:srgbClr val="FFC400"/>
                </a:solidFill>
                <a:latin typeface="Impact" panose="020B0806030902050204" pitchFamily="34" charset="0"/>
                <a:ea typeface="Kozuka Gothic Pr6N EL" panose="020B0200000000000000" pitchFamily="34" charset="-128"/>
              </a:rPr>
              <a:t>02</a:t>
            </a:r>
          </a:p>
          <a:p>
            <a:pPr algn="ctr"/>
            <a:r>
              <a:rPr lang="zh-CN" altLang="en-US" sz="3600" dirty="0">
                <a:solidFill>
                  <a:srgbClr val="00C3FB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版本对比</a:t>
            </a:r>
          </a:p>
        </p:txBody>
      </p:sp>
      <p:pic>
        <p:nvPicPr>
          <p:cNvPr id="2" name="图片 1" descr="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4840" y="4300220"/>
            <a:ext cx="781050" cy="594995"/>
          </a:xfrm>
          <a:prstGeom prst="rect">
            <a:avLst/>
          </a:prstGeom>
        </p:spPr>
      </p:pic>
    </p:spTree>
  </p:cSld>
  <p:clrMapOvr>
    <a:masterClrMapping/>
  </p:clrMapOvr>
  <p:transition spd="slow" advTm="54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591 0.35486 C 0.62591 0.35509 0.49739 0.20139 0.44375 0.07847 C 0.39023 -0.04375 0.36145 -0.38403 0.30429 -0.37986 C 0.20195 -0.34005 0.26211 0.00741 0.21067 0.21875 C 0.20664 0.21041 -0.03946 -0.09537 -0.18972 -0.29514 " pathEditMode="relative" rAng="0" ptsTypes="AAAAA">
                                      <p:cBhvr>
                                        <p:cTn id="16" dur="2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781" y="-3673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9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9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2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9" grpId="0" animBg="1"/>
      <p:bldP spid="9" grpId="1" animBg="1"/>
      <p:bldP spid="99" grpId="0" animBg="1"/>
      <p:bldP spid="99" grpId="1" animBg="1"/>
      <p:bldP spid="100" grpId="0" animBg="1"/>
      <p:bldP spid="100" grpId="1" animBg="1"/>
      <p:bldP spid="160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华科PPT" id="{4E8D762B-E4AA-47C3-BCB2-B98AF509863F}" vid="{0A25B8CF-7BEC-477A-AD8F-4AA31C59C601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</TotalTime>
  <Words>224</Words>
  <Application>Microsoft Office PowerPoint</Application>
  <PresentationFormat>宽屏</PresentationFormat>
  <Paragraphs>55</Paragraphs>
  <Slides>18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Arial Unicode MS</vt:lpstr>
      <vt:lpstr>Kozuka Gothic Pr6N EL</vt:lpstr>
      <vt:lpstr>Arial</vt:lpstr>
      <vt:lpstr>Calibri</vt:lpstr>
      <vt:lpstr>Calibri Light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direct maxwell</dc:creator>
  <cp:lastModifiedBy>direct maxwell</cp:lastModifiedBy>
  <cp:revision>5</cp:revision>
  <dcterms:created xsi:type="dcterms:W3CDTF">2024-08-22T10:28:42Z</dcterms:created>
  <dcterms:modified xsi:type="dcterms:W3CDTF">2024-08-22T13:37:07Z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2052-11.1.0.10000</vt:lpwstr>
  </property>
</Properties>
</file>

<file path=docProps/thumbnail.jpeg>
</file>